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59"/>
  </p:notesMasterIdLst>
  <p:handoutMasterIdLst>
    <p:handoutMasterId r:id="rId160"/>
  </p:handoutMasterIdLst>
  <p:sldIdLst>
    <p:sldId id="1019" r:id="rId2"/>
    <p:sldId id="1020" r:id="rId3"/>
    <p:sldId id="1021" r:id="rId4"/>
    <p:sldId id="1022" r:id="rId5"/>
    <p:sldId id="1017" r:id="rId6"/>
    <p:sldId id="1016" r:id="rId7"/>
    <p:sldId id="1018" r:id="rId8"/>
    <p:sldId id="307" r:id="rId9"/>
    <p:sldId id="444" r:id="rId10"/>
    <p:sldId id="836" r:id="rId11"/>
    <p:sldId id="842" r:id="rId12"/>
    <p:sldId id="843" r:id="rId13"/>
    <p:sldId id="844" r:id="rId14"/>
    <p:sldId id="1014" r:id="rId15"/>
    <p:sldId id="1015" r:id="rId16"/>
    <p:sldId id="1013" r:id="rId17"/>
    <p:sldId id="845" r:id="rId18"/>
    <p:sldId id="848" r:id="rId19"/>
    <p:sldId id="857" r:id="rId20"/>
    <p:sldId id="882" r:id="rId21"/>
    <p:sldId id="862" r:id="rId22"/>
    <p:sldId id="315" r:id="rId23"/>
    <p:sldId id="968" r:id="rId24"/>
    <p:sldId id="749" r:id="rId25"/>
    <p:sldId id="750" r:id="rId26"/>
    <p:sldId id="751" r:id="rId27"/>
    <p:sldId id="883" r:id="rId28"/>
    <p:sldId id="884" r:id="rId29"/>
    <p:sldId id="885" r:id="rId30"/>
    <p:sldId id="886" r:id="rId31"/>
    <p:sldId id="969" r:id="rId32"/>
    <p:sldId id="970" r:id="rId33"/>
    <p:sldId id="752" r:id="rId34"/>
    <p:sldId id="1007" r:id="rId35"/>
    <p:sldId id="841" r:id="rId36"/>
    <p:sldId id="467" r:id="rId37"/>
    <p:sldId id="539" r:id="rId38"/>
    <p:sldId id="971" r:id="rId39"/>
    <p:sldId id="972" r:id="rId40"/>
    <p:sldId id="973" r:id="rId41"/>
    <p:sldId id="974" r:id="rId42"/>
    <p:sldId id="477" r:id="rId43"/>
    <p:sldId id="478" r:id="rId44"/>
    <p:sldId id="887" r:id="rId45"/>
    <p:sldId id="784" r:id="rId46"/>
    <p:sldId id="785" r:id="rId47"/>
    <p:sldId id="863" r:id="rId48"/>
    <p:sldId id="1008" r:id="rId49"/>
    <p:sldId id="864" r:id="rId50"/>
    <p:sldId id="866" r:id="rId51"/>
    <p:sldId id="865" r:id="rId52"/>
    <p:sldId id="867" r:id="rId53"/>
    <p:sldId id="975" r:id="rId54"/>
    <p:sldId id="976" r:id="rId55"/>
    <p:sldId id="977" r:id="rId56"/>
    <p:sldId id="979" r:id="rId57"/>
    <p:sldId id="980" r:id="rId58"/>
    <p:sldId id="981" r:id="rId59"/>
    <p:sldId id="988" r:id="rId60"/>
    <p:sldId id="989" r:id="rId61"/>
    <p:sldId id="990" r:id="rId62"/>
    <p:sldId id="991" r:id="rId63"/>
    <p:sldId id="992" r:id="rId64"/>
    <p:sldId id="993" r:id="rId65"/>
    <p:sldId id="982" r:id="rId66"/>
    <p:sldId id="983" r:id="rId67"/>
    <p:sldId id="1009" r:id="rId68"/>
    <p:sldId id="888" r:id="rId69"/>
    <p:sldId id="889" r:id="rId70"/>
    <p:sldId id="890" r:id="rId71"/>
    <p:sldId id="902" r:id="rId72"/>
    <p:sldId id="903" r:id="rId73"/>
    <p:sldId id="914" r:id="rId74"/>
    <p:sldId id="910" r:id="rId75"/>
    <p:sldId id="911" r:id="rId76"/>
    <p:sldId id="891" r:id="rId77"/>
    <p:sldId id="892" r:id="rId78"/>
    <p:sldId id="893" r:id="rId79"/>
    <p:sldId id="894" r:id="rId80"/>
    <p:sldId id="915" r:id="rId81"/>
    <p:sldId id="896" r:id="rId82"/>
    <p:sldId id="897" r:id="rId83"/>
    <p:sldId id="898" r:id="rId84"/>
    <p:sldId id="994" r:id="rId85"/>
    <p:sldId id="916" r:id="rId86"/>
    <p:sldId id="917" r:id="rId87"/>
    <p:sldId id="918" r:id="rId88"/>
    <p:sldId id="919" r:id="rId89"/>
    <p:sldId id="920" r:id="rId90"/>
    <p:sldId id="921" r:id="rId91"/>
    <p:sldId id="922" r:id="rId92"/>
    <p:sldId id="901" r:id="rId93"/>
    <p:sldId id="995" r:id="rId94"/>
    <p:sldId id="996" r:id="rId95"/>
    <p:sldId id="1010" r:id="rId96"/>
    <p:sldId id="923" r:id="rId97"/>
    <p:sldId id="931" r:id="rId98"/>
    <p:sldId id="932" r:id="rId99"/>
    <p:sldId id="933" r:id="rId100"/>
    <p:sldId id="934" r:id="rId101"/>
    <p:sldId id="997" r:id="rId102"/>
    <p:sldId id="935" r:id="rId103"/>
    <p:sldId id="948" r:id="rId104"/>
    <p:sldId id="949" r:id="rId105"/>
    <p:sldId id="936" r:id="rId106"/>
    <p:sldId id="950" r:id="rId107"/>
    <p:sldId id="1011" r:id="rId108"/>
    <p:sldId id="657" r:id="rId109"/>
    <p:sldId id="817" r:id="rId110"/>
    <p:sldId id="818" r:id="rId111"/>
    <p:sldId id="819" r:id="rId112"/>
    <p:sldId id="951" r:id="rId113"/>
    <p:sldId id="820" r:id="rId114"/>
    <p:sldId id="821" r:id="rId115"/>
    <p:sldId id="822" r:id="rId116"/>
    <p:sldId id="952" r:id="rId117"/>
    <p:sldId id="998" r:id="rId118"/>
    <p:sldId id="953" r:id="rId119"/>
    <p:sldId id="999" r:id="rId120"/>
    <p:sldId id="1000" r:id="rId121"/>
    <p:sldId id="1001" r:id="rId122"/>
    <p:sldId id="1002" r:id="rId123"/>
    <p:sldId id="1003" r:id="rId124"/>
    <p:sldId id="1012" r:id="rId125"/>
    <p:sldId id="510" r:id="rId126"/>
    <p:sldId id="954" r:id="rId127"/>
    <p:sldId id="955" r:id="rId128"/>
    <p:sldId id="827" r:id="rId129"/>
    <p:sldId id="695" r:id="rId130"/>
    <p:sldId id="697" r:id="rId131"/>
    <p:sldId id="698" r:id="rId132"/>
    <p:sldId id="700" r:id="rId133"/>
    <p:sldId id="875" r:id="rId134"/>
    <p:sldId id="702" r:id="rId135"/>
    <p:sldId id="703" r:id="rId136"/>
    <p:sldId id="704" r:id="rId137"/>
    <p:sldId id="876" r:id="rId138"/>
    <p:sldId id="706" r:id="rId139"/>
    <p:sldId id="877" r:id="rId140"/>
    <p:sldId id="830" r:id="rId141"/>
    <p:sldId id="709" r:id="rId142"/>
    <p:sldId id="710" r:id="rId143"/>
    <p:sldId id="960" r:id="rId144"/>
    <p:sldId id="712" r:id="rId145"/>
    <p:sldId id="878" r:id="rId146"/>
    <p:sldId id="714" r:id="rId147"/>
    <p:sldId id="831" r:id="rId148"/>
    <p:sldId id="963" r:id="rId149"/>
    <p:sldId id="964" r:id="rId150"/>
    <p:sldId id="966" r:id="rId151"/>
    <p:sldId id="967" r:id="rId152"/>
    <p:sldId id="717" r:id="rId153"/>
    <p:sldId id="718" r:id="rId154"/>
    <p:sldId id="1004" r:id="rId155"/>
    <p:sldId id="1005" r:id="rId156"/>
    <p:sldId id="1006" r:id="rId157"/>
    <p:sldId id="441" r:id="rId15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00CCFF"/>
    <a:srgbClr val="0000CC"/>
    <a:srgbClr val="0066FF"/>
    <a:srgbClr val="0033CC"/>
    <a:srgbClr val="FFFFFF"/>
    <a:srgbClr val="292929"/>
    <a:srgbClr val="66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75" d="100"/>
          <a:sy n="75" d="100"/>
        </p:scale>
        <p:origin x="-606" y="-40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281" y="609741"/>
            <a:ext cx="10361851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281" y="1981659"/>
            <a:ext cx="10361851" cy="4115753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58711587-FAD8-41CF-92D2-5F00B32AC4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34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notesSlide" Target="../notesSlides/notesSlide2.xml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8.emf"/><Relationship Id="rId4" Type="http://schemas.openxmlformats.org/officeDocument/2006/relationships/image" Target="../media/image9.png"/><Relationship Id="rId9" Type="http://schemas.openxmlformats.org/officeDocument/2006/relationships/package" Target="../embeddings/Microsoft_Word_Document3.docx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package" Target="../embeddings/Microsoft_Word_Document51.docx"/><Relationship Id="rId7" Type="http://schemas.openxmlformats.org/officeDocument/2006/relationships/slide" Target="slide9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1.emf"/><Relationship Id="rId5" Type="http://schemas.openxmlformats.org/officeDocument/2006/relationships/package" Target="../embeddings/Microsoft_Word_Document52.docx"/><Relationship Id="rId4" Type="http://schemas.openxmlformats.org/officeDocument/2006/relationships/image" Target="../media/image80.emf"/><Relationship Id="rId9" Type="http://schemas.openxmlformats.org/officeDocument/2006/relationships/slide" Target="slide10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package" Target="../embeddings/Microsoft_Word_Document53.docx"/><Relationship Id="rId7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3.emf"/><Relationship Id="rId11" Type="http://schemas.openxmlformats.org/officeDocument/2006/relationships/slide" Target="slide102.xml"/><Relationship Id="rId5" Type="http://schemas.openxmlformats.org/officeDocument/2006/relationships/package" Target="../embeddings/Microsoft_Word_Document54.docx"/><Relationship Id="rId10" Type="http://schemas.openxmlformats.org/officeDocument/2006/relationships/slide" Target="slide99.xml"/><Relationship Id="rId4" Type="http://schemas.openxmlformats.org/officeDocument/2006/relationships/image" Target="../media/image82.emf"/><Relationship Id="rId9" Type="http://schemas.openxmlformats.org/officeDocument/2006/relationships/slide" Target="slide9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02.xml"/><Relationship Id="rId5" Type="http://schemas.openxmlformats.org/officeDocument/2006/relationships/slide" Target="slide99.xml"/><Relationship Id="rId4" Type="http://schemas.openxmlformats.org/officeDocument/2006/relationships/slide" Target="slide9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99.xml"/><Relationship Id="rId2" Type="http://schemas.openxmlformats.org/officeDocument/2006/relationships/slide" Target="slide97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0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package" Target="../embeddings/Microsoft_Word_Document56.docx"/><Relationship Id="rId7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8.emf"/><Relationship Id="rId11" Type="http://schemas.openxmlformats.org/officeDocument/2006/relationships/slide" Target="slide102.xml"/><Relationship Id="rId5" Type="http://schemas.openxmlformats.org/officeDocument/2006/relationships/package" Target="../embeddings/Microsoft_Word_Document57.docx"/><Relationship Id="rId10" Type="http://schemas.openxmlformats.org/officeDocument/2006/relationships/slide" Target="slide99.xml"/><Relationship Id="rId4" Type="http://schemas.openxmlformats.org/officeDocument/2006/relationships/image" Target="../media/image87.emf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5" Type="http://schemas.openxmlformats.org/officeDocument/2006/relationships/slide" Target="slide6.xml"/><Relationship Id="rId4" Type="http://schemas.openxmlformats.org/officeDocument/2006/relationships/image" Target="../media/image9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package" Target="../embeddings/Microsoft_Word_Document62.docx"/><Relationship Id="rId3" Type="http://schemas.openxmlformats.org/officeDocument/2006/relationships/package" Target="../embeddings/Microsoft_Word_Document60.docx"/><Relationship Id="rId7" Type="http://schemas.openxmlformats.org/officeDocument/2006/relationships/slide" Target="slide108.xml"/><Relationship Id="rId12" Type="http://schemas.openxmlformats.org/officeDocument/2006/relationships/slide" Target="slide1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2.emf"/><Relationship Id="rId11" Type="http://schemas.openxmlformats.org/officeDocument/2006/relationships/slide" Target="slide116.xml"/><Relationship Id="rId5" Type="http://schemas.openxmlformats.org/officeDocument/2006/relationships/package" Target="../embeddings/Microsoft_Word_Document61.docx"/><Relationship Id="rId10" Type="http://schemas.openxmlformats.org/officeDocument/2006/relationships/slide" Target="slide113.xml"/><Relationship Id="rId4" Type="http://schemas.openxmlformats.org/officeDocument/2006/relationships/image" Target="../media/image91.emf"/><Relationship Id="rId9" Type="http://schemas.openxmlformats.org/officeDocument/2006/relationships/slide" Target="slide111.xml"/><Relationship Id="rId14" Type="http://schemas.openxmlformats.org/officeDocument/2006/relationships/image" Target="../media/image93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9.xml"/><Relationship Id="rId3" Type="http://schemas.openxmlformats.org/officeDocument/2006/relationships/slide" Target="slide108.xml"/><Relationship Id="rId7" Type="http://schemas.openxmlformats.org/officeDocument/2006/relationships/slide" Target="slide116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3.xml"/><Relationship Id="rId5" Type="http://schemas.openxmlformats.org/officeDocument/2006/relationships/slide" Target="slide111.xml"/><Relationship Id="rId4" Type="http://schemas.openxmlformats.org/officeDocument/2006/relationships/slide" Target="slide10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3" Type="http://schemas.openxmlformats.org/officeDocument/2006/relationships/image" Target="file:///E:\&#26472;&#33829;\2016\&#19968;&#36718;\&#21270;&#23398;\HX227.TIF" TargetMode="External"/><Relationship Id="rId7" Type="http://schemas.openxmlformats.org/officeDocument/2006/relationships/slide" Target="slide109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9.xml"/><Relationship Id="rId5" Type="http://schemas.openxmlformats.org/officeDocument/2006/relationships/image" Target="file:///E:\&#26472;&#33829;\2016\&#19968;&#36718;\&#21270;&#23398;\HX228.TIF" TargetMode="External"/><Relationship Id="rId10" Type="http://schemas.openxmlformats.org/officeDocument/2006/relationships/slide" Target="slide116.xml"/><Relationship Id="rId4" Type="http://schemas.openxmlformats.org/officeDocument/2006/relationships/image" Target="../media/image96.png"/><Relationship Id="rId9" Type="http://schemas.openxmlformats.org/officeDocument/2006/relationships/slide" Target="slide11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package" Target="../embeddings/Microsoft_Word_Document63.docx"/><Relationship Id="rId7" Type="http://schemas.openxmlformats.org/officeDocument/2006/relationships/slide" Target="slide1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slide" Target="slide109.xml"/><Relationship Id="rId5" Type="http://schemas.openxmlformats.org/officeDocument/2006/relationships/slide" Target="slide108.xml"/><Relationship Id="rId10" Type="http://schemas.openxmlformats.org/officeDocument/2006/relationships/slide" Target="slide119.xml"/><Relationship Id="rId4" Type="http://schemas.openxmlformats.org/officeDocument/2006/relationships/image" Target="../media/image97.emf"/><Relationship Id="rId9" Type="http://schemas.openxmlformats.org/officeDocument/2006/relationships/slide" Target="slide11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19.xml"/><Relationship Id="rId3" Type="http://schemas.openxmlformats.org/officeDocument/2006/relationships/slide" Target="slide108.xml"/><Relationship Id="rId7" Type="http://schemas.openxmlformats.org/officeDocument/2006/relationships/slide" Target="slide116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3.xml"/><Relationship Id="rId5" Type="http://schemas.openxmlformats.org/officeDocument/2006/relationships/slide" Target="slide111.xml"/><Relationship Id="rId4" Type="http://schemas.openxmlformats.org/officeDocument/2006/relationships/slide" Target="slide10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package" Target="../embeddings/Microsoft_Word_Document64.docx"/><Relationship Id="rId7" Type="http://schemas.openxmlformats.org/officeDocument/2006/relationships/slide" Target="slide1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slide" Target="slide109.xml"/><Relationship Id="rId5" Type="http://schemas.openxmlformats.org/officeDocument/2006/relationships/slide" Target="slide108.xml"/><Relationship Id="rId10" Type="http://schemas.openxmlformats.org/officeDocument/2006/relationships/slide" Target="slide119.xml"/><Relationship Id="rId4" Type="http://schemas.openxmlformats.org/officeDocument/2006/relationships/image" Target="../media/image99.emf"/><Relationship Id="rId9" Type="http://schemas.openxmlformats.org/officeDocument/2006/relationships/slide" Target="slide116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1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slide" Target="slide109.xml"/><Relationship Id="rId5" Type="http://schemas.openxmlformats.org/officeDocument/2006/relationships/slide" Target="slide108.xml"/><Relationship Id="rId10" Type="http://schemas.openxmlformats.org/officeDocument/2006/relationships/slide" Target="slide119.xml"/><Relationship Id="rId4" Type="http://schemas.openxmlformats.org/officeDocument/2006/relationships/image" Target="../media/image100.emf"/><Relationship Id="rId9" Type="http://schemas.openxmlformats.org/officeDocument/2006/relationships/slide" Target="slide11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09.xml"/><Relationship Id="rId7" Type="http://schemas.openxmlformats.org/officeDocument/2006/relationships/slide" Target="slide119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13.xml"/><Relationship Id="rId4" Type="http://schemas.openxmlformats.org/officeDocument/2006/relationships/slide" Target="slide1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6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6" Type="http://schemas.openxmlformats.org/officeDocument/2006/relationships/slide" Target="slide1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2.xml"/><Relationship Id="rId3" Type="http://schemas.openxmlformats.org/officeDocument/2006/relationships/package" Target="../embeddings/Microsoft_Word_Document66.docx"/><Relationship Id="rId7" Type="http://schemas.openxmlformats.org/officeDocument/2006/relationships/slide" Target="slide128.xml"/><Relationship Id="rId12" Type="http://schemas.openxmlformats.org/officeDocument/2006/relationships/slide" Target="slide136.xml"/><Relationship Id="rId17" Type="http://schemas.openxmlformats.org/officeDocument/2006/relationships/slide" Target="slide14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4.xml"/><Relationship Id="rId1" Type="http://schemas.openxmlformats.org/officeDocument/2006/relationships/vmlDrawing" Target="../drawings/vmlDrawing41.vml"/><Relationship Id="rId6" Type="http://schemas.openxmlformats.org/officeDocument/2006/relationships/slide" Target="slide127.xml"/><Relationship Id="rId11" Type="http://schemas.openxmlformats.org/officeDocument/2006/relationships/slide" Target="slide134.xml"/><Relationship Id="rId5" Type="http://schemas.openxmlformats.org/officeDocument/2006/relationships/slide" Target="slide125.xml"/><Relationship Id="rId15" Type="http://schemas.openxmlformats.org/officeDocument/2006/relationships/slide" Target="slide142.xml"/><Relationship Id="rId10" Type="http://schemas.openxmlformats.org/officeDocument/2006/relationships/slide" Target="slide132.xml"/><Relationship Id="rId4" Type="http://schemas.openxmlformats.org/officeDocument/2006/relationships/image" Target="../media/image101.emf"/><Relationship Id="rId9" Type="http://schemas.openxmlformats.org/officeDocument/2006/relationships/slide" Target="slide130.xml"/><Relationship Id="rId14" Type="http://schemas.openxmlformats.org/officeDocument/2006/relationships/slide" Target="slide14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2.xml"/><Relationship Id="rId18" Type="http://schemas.openxmlformats.org/officeDocument/2006/relationships/image" Target="../media/image102.emf"/><Relationship Id="rId3" Type="http://schemas.openxmlformats.org/officeDocument/2006/relationships/slide" Target="slide125.xml"/><Relationship Id="rId7" Type="http://schemas.openxmlformats.org/officeDocument/2006/relationships/slide" Target="slide130.xml"/><Relationship Id="rId12" Type="http://schemas.openxmlformats.org/officeDocument/2006/relationships/slide" Target="slide140.xml"/><Relationship Id="rId17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2.xml"/><Relationship Id="rId1" Type="http://schemas.openxmlformats.org/officeDocument/2006/relationships/vmlDrawing" Target="../drawings/vmlDrawing42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6.xml"/><Relationship Id="rId10" Type="http://schemas.openxmlformats.org/officeDocument/2006/relationships/slide" Target="slide136.xml"/><Relationship Id="rId19" Type="http://schemas.openxmlformats.org/officeDocument/2006/relationships/slide" Target="slide133.xml"/><Relationship Id="rId4" Type="http://schemas.openxmlformats.org/officeDocument/2006/relationships/slide" Target="slide127.xml"/><Relationship Id="rId9" Type="http://schemas.openxmlformats.org/officeDocument/2006/relationships/slide" Target="slide134.xml"/><Relationship Id="rId14" Type="http://schemas.openxmlformats.org/officeDocument/2006/relationships/slide" Target="slide14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2.xml"/><Relationship Id="rId18" Type="http://schemas.openxmlformats.org/officeDocument/2006/relationships/package" Target="../embeddings/Microsoft_Word_Document68.docx"/><Relationship Id="rId3" Type="http://schemas.openxmlformats.org/officeDocument/2006/relationships/slide" Target="slide125.xml"/><Relationship Id="rId7" Type="http://schemas.openxmlformats.org/officeDocument/2006/relationships/slide" Target="slide130.xml"/><Relationship Id="rId12" Type="http://schemas.openxmlformats.org/officeDocument/2006/relationships/slide" Target="slide140.xml"/><Relationship Id="rId17" Type="http://schemas.openxmlformats.org/officeDocument/2006/relationships/image" Target="../media/image104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52.xml"/><Relationship Id="rId20" Type="http://schemas.openxmlformats.org/officeDocument/2006/relationships/slide" Target="slide135.xml"/><Relationship Id="rId1" Type="http://schemas.openxmlformats.org/officeDocument/2006/relationships/vmlDrawing" Target="../drawings/vmlDrawing43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6.xml"/><Relationship Id="rId10" Type="http://schemas.openxmlformats.org/officeDocument/2006/relationships/slide" Target="slide136.xml"/><Relationship Id="rId19" Type="http://schemas.openxmlformats.org/officeDocument/2006/relationships/image" Target="../media/image103.emf"/><Relationship Id="rId4" Type="http://schemas.openxmlformats.org/officeDocument/2006/relationships/slide" Target="slide127.xml"/><Relationship Id="rId9" Type="http://schemas.openxmlformats.org/officeDocument/2006/relationships/slide" Target="slide134.xml"/><Relationship Id="rId14" Type="http://schemas.openxmlformats.org/officeDocument/2006/relationships/slide" Target="slide14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2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128.xml"/><Relationship Id="rId12" Type="http://schemas.openxmlformats.org/officeDocument/2006/relationships/slide" Target="slide136.xml"/><Relationship Id="rId17" Type="http://schemas.openxmlformats.org/officeDocument/2006/relationships/slide" Target="slide14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4.xml"/><Relationship Id="rId1" Type="http://schemas.openxmlformats.org/officeDocument/2006/relationships/vmlDrawing" Target="../drawings/vmlDrawing44.vml"/><Relationship Id="rId6" Type="http://schemas.openxmlformats.org/officeDocument/2006/relationships/slide" Target="slide127.xml"/><Relationship Id="rId11" Type="http://schemas.openxmlformats.org/officeDocument/2006/relationships/slide" Target="slide134.xml"/><Relationship Id="rId5" Type="http://schemas.openxmlformats.org/officeDocument/2006/relationships/slide" Target="slide125.xml"/><Relationship Id="rId15" Type="http://schemas.openxmlformats.org/officeDocument/2006/relationships/slide" Target="slide142.xml"/><Relationship Id="rId10" Type="http://schemas.openxmlformats.org/officeDocument/2006/relationships/slide" Target="slide132.xml"/><Relationship Id="rId4" Type="http://schemas.openxmlformats.org/officeDocument/2006/relationships/image" Target="../media/image105.emf"/><Relationship Id="rId9" Type="http://schemas.openxmlformats.org/officeDocument/2006/relationships/slide" Target="slide130.xml"/><Relationship Id="rId14" Type="http://schemas.openxmlformats.org/officeDocument/2006/relationships/slide" Target="slide14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17" Type="http://schemas.openxmlformats.org/officeDocument/2006/relationships/slide" Target="slide137.xml"/><Relationship Id="rId2" Type="http://schemas.openxmlformats.org/officeDocument/2006/relationships/slide" Target="slide125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17" Type="http://schemas.openxmlformats.org/officeDocument/2006/relationships/slide" Target="slide139.xml"/><Relationship Id="rId2" Type="http://schemas.openxmlformats.org/officeDocument/2006/relationships/slide" Target="slide125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2.xml"/><Relationship Id="rId3" Type="http://schemas.openxmlformats.org/officeDocument/2006/relationships/package" Target="../embeddings/Microsoft_Word_Document70.docx"/><Relationship Id="rId7" Type="http://schemas.openxmlformats.org/officeDocument/2006/relationships/slide" Target="slide128.xml"/><Relationship Id="rId12" Type="http://schemas.openxmlformats.org/officeDocument/2006/relationships/slide" Target="slide136.xml"/><Relationship Id="rId17" Type="http://schemas.openxmlformats.org/officeDocument/2006/relationships/slide" Target="slide14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4.xml"/><Relationship Id="rId1" Type="http://schemas.openxmlformats.org/officeDocument/2006/relationships/vmlDrawing" Target="../drawings/vmlDrawing45.vml"/><Relationship Id="rId6" Type="http://schemas.openxmlformats.org/officeDocument/2006/relationships/slide" Target="slide127.xml"/><Relationship Id="rId11" Type="http://schemas.openxmlformats.org/officeDocument/2006/relationships/slide" Target="slide134.xml"/><Relationship Id="rId5" Type="http://schemas.openxmlformats.org/officeDocument/2006/relationships/slide" Target="slide125.xml"/><Relationship Id="rId15" Type="http://schemas.openxmlformats.org/officeDocument/2006/relationships/slide" Target="slide142.xml"/><Relationship Id="rId10" Type="http://schemas.openxmlformats.org/officeDocument/2006/relationships/slide" Target="slide132.xml"/><Relationship Id="rId4" Type="http://schemas.openxmlformats.org/officeDocument/2006/relationships/image" Target="../media/image108.emf"/><Relationship Id="rId9" Type="http://schemas.openxmlformats.org/officeDocument/2006/relationships/slide" Target="slide130.xml"/><Relationship Id="rId14" Type="http://schemas.openxmlformats.org/officeDocument/2006/relationships/slide" Target="slide1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6" Type="http://schemas.openxmlformats.org/officeDocument/2006/relationships/slide" Target="slide1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2.xml"/><Relationship Id="rId3" Type="http://schemas.openxmlformats.org/officeDocument/2006/relationships/package" Target="../embeddings/Microsoft_Word_Document71.docx"/><Relationship Id="rId7" Type="http://schemas.openxmlformats.org/officeDocument/2006/relationships/slide" Target="slide128.xml"/><Relationship Id="rId12" Type="http://schemas.openxmlformats.org/officeDocument/2006/relationships/slide" Target="slide136.xml"/><Relationship Id="rId17" Type="http://schemas.openxmlformats.org/officeDocument/2006/relationships/slide" Target="slide14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4.xml"/><Relationship Id="rId1" Type="http://schemas.openxmlformats.org/officeDocument/2006/relationships/vmlDrawing" Target="../drawings/vmlDrawing46.vml"/><Relationship Id="rId6" Type="http://schemas.openxmlformats.org/officeDocument/2006/relationships/slide" Target="slide127.xml"/><Relationship Id="rId11" Type="http://schemas.openxmlformats.org/officeDocument/2006/relationships/slide" Target="slide134.xml"/><Relationship Id="rId5" Type="http://schemas.openxmlformats.org/officeDocument/2006/relationships/slide" Target="slide125.xml"/><Relationship Id="rId15" Type="http://schemas.openxmlformats.org/officeDocument/2006/relationships/slide" Target="slide142.xml"/><Relationship Id="rId10" Type="http://schemas.openxmlformats.org/officeDocument/2006/relationships/slide" Target="slide132.xml"/><Relationship Id="rId4" Type="http://schemas.openxmlformats.org/officeDocument/2006/relationships/image" Target="../media/image110.emf"/><Relationship Id="rId9" Type="http://schemas.openxmlformats.org/officeDocument/2006/relationships/slide" Target="slide130.xml"/><Relationship Id="rId14" Type="http://schemas.openxmlformats.org/officeDocument/2006/relationships/slide" Target="slide140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2.xml"/><Relationship Id="rId18" Type="http://schemas.openxmlformats.org/officeDocument/2006/relationships/image" Target="../media/image111.emf"/><Relationship Id="rId3" Type="http://schemas.openxmlformats.org/officeDocument/2006/relationships/slide" Target="slide125.xml"/><Relationship Id="rId7" Type="http://schemas.openxmlformats.org/officeDocument/2006/relationships/slide" Target="slide130.xml"/><Relationship Id="rId12" Type="http://schemas.openxmlformats.org/officeDocument/2006/relationships/slide" Target="slide140.xml"/><Relationship Id="rId17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2.xml"/><Relationship Id="rId1" Type="http://schemas.openxmlformats.org/officeDocument/2006/relationships/vmlDrawing" Target="../drawings/vmlDrawing47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6.xml"/><Relationship Id="rId10" Type="http://schemas.openxmlformats.org/officeDocument/2006/relationships/slide" Target="slide136.xml"/><Relationship Id="rId19" Type="http://schemas.openxmlformats.org/officeDocument/2006/relationships/slide" Target="slide145.xml"/><Relationship Id="rId4" Type="http://schemas.openxmlformats.org/officeDocument/2006/relationships/slide" Target="slide127.xml"/><Relationship Id="rId9" Type="http://schemas.openxmlformats.org/officeDocument/2006/relationships/slide" Target="slide134.xml"/><Relationship Id="rId14" Type="http://schemas.openxmlformats.org/officeDocument/2006/relationships/slide" Target="slide144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17" Type="http://schemas.openxmlformats.org/officeDocument/2006/relationships/slide" Target="slide147.xml"/><Relationship Id="rId2" Type="http://schemas.openxmlformats.org/officeDocument/2006/relationships/slide" Target="slide125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2.xml"/><Relationship Id="rId3" Type="http://schemas.openxmlformats.org/officeDocument/2006/relationships/package" Target="../embeddings/Microsoft_Word_Document73.docx"/><Relationship Id="rId7" Type="http://schemas.openxmlformats.org/officeDocument/2006/relationships/slide" Target="slide128.xml"/><Relationship Id="rId12" Type="http://schemas.openxmlformats.org/officeDocument/2006/relationships/slide" Target="slide136.xml"/><Relationship Id="rId17" Type="http://schemas.openxmlformats.org/officeDocument/2006/relationships/slide" Target="slide14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4.xml"/><Relationship Id="rId1" Type="http://schemas.openxmlformats.org/officeDocument/2006/relationships/vmlDrawing" Target="../drawings/vmlDrawing48.vml"/><Relationship Id="rId6" Type="http://schemas.openxmlformats.org/officeDocument/2006/relationships/slide" Target="slide127.xml"/><Relationship Id="rId11" Type="http://schemas.openxmlformats.org/officeDocument/2006/relationships/slide" Target="slide134.xml"/><Relationship Id="rId5" Type="http://schemas.openxmlformats.org/officeDocument/2006/relationships/slide" Target="slide125.xml"/><Relationship Id="rId15" Type="http://schemas.openxmlformats.org/officeDocument/2006/relationships/slide" Target="slide142.xml"/><Relationship Id="rId10" Type="http://schemas.openxmlformats.org/officeDocument/2006/relationships/slide" Target="slide132.xml"/><Relationship Id="rId4" Type="http://schemas.openxmlformats.org/officeDocument/2006/relationships/image" Target="../media/image113.emf"/><Relationship Id="rId9" Type="http://schemas.openxmlformats.org/officeDocument/2006/relationships/slide" Target="slide130.xml"/><Relationship Id="rId14" Type="http://schemas.openxmlformats.org/officeDocument/2006/relationships/slide" Target="slide140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25.xml"/><Relationship Id="rId13" Type="http://schemas.openxmlformats.org/officeDocument/2006/relationships/slide" Target="slide132.xml"/><Relationship Id="rId18" Type="http://schemas.openxmlformats.org/officeDocument/2006/relationships/slide" Target="slide142.xml"/><Relationship Id="rId3" Type="http://schemas.openxmlformats.org/officeDocument/2006/relationships/image" Target="file:///E:\&#26472;&#33829;\2016\&#19968;&#36718;\&#21270;&#23398;\HX236.TIF" TargetMode="External"/><Relationship Id="rId21" Type="http://schemas.openxmlformats.org/officeDocument/2006/relationships/slide" Target="slide152.xml"/><Relationship Id="rId7" Type="http://schemas.openxmlformats.org/officeDocument/2006/relationships/image" Target="file:///E:\&#26472;&#33829;\2016\&#19968;&#36718;\&#21270;&#23398;\HX237A.TIF" TargetMode="External"/><Relationship Id="rId12" Type="http://schemas.openxmlformats.org/officeDocument/2006/relationships/slide" Target="slide130.xml"/><Relationship Id="rId17" Type="http://schemas.openxmlformats.org/officeDocument/2006/relationships/slide" Target="slide140.xml"/><Relationship Id="rId2" Type="http://schemas.openxmlformats.org/officeDocument/2006/relationships/image" Target="../media/image114.png"/><Relationship Id="rId16" Type="http://schemas.openxmlformats.org/officeDocument/2006/relationships/slide" Target="slide138.xml"/><Relationship Id="rId20" Type="http://schemas.openxmlformats.org/officeDocument/2006/relationships/slide" Target="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slide" Target="slide129.xml"/><Relationship Id="rId5" Type="http://schemas.openxmlformats.org/officeDocument/2006/relationships/image" Target="file:///E:\&#26472;&#33829;\2016\&#19968;&#36718;\&#21270;&#23398;\HX237.TIF" TargetMode="External"/><Relationship Id="rId15" Type="http://schemas.openxmlformats.org/officeDocument/2006/relationships/slide" Target="slide136.xml"/><Relationship Id="rId10" Type="http://schemas.openxmlformats.org/officeDocument/2006/relationships/slide" Target="slide128.xml"/><Relationship Id="rId19" Type="http://schemas.openxmlformats.org/officeDocument/2006/relationships/slide" Target="slide144.xml"/><Relationship Id="rId4" Type="http://schemas.openxmlformats.org/officeDocument/2006/relationships/image" Target="../media/image115.png"/><Relationship Id="rId9" Type="http://schemas.openxmlformats.org/officeDocument/2006/relationships/slide" Target="slide127.xml"/><Relationship Id="rId14" Type="http://schemas.openxmlformats.org/officeDocument/2006/relationships/slide" Target="slide134.xml"/><Relationship Id="rId22" Type="http://schemas.openxmlformats.org/officeDocument/2006/relationships/slide" Target="slide14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K12RJ0000028130.exe" TargetMode="Externa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6" Type="http://schemas.openxmlformats.org/officeDocument/2006/relationships/slide" Target="slide15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132.xml"/><Relationship Id="rId13" Type="http://schemas.openxmlformats.org/officeDocument/2006/relationships/slide" Target="slide142.xml"/><Relationship Id="rId18" Type="http://schemas.openxmlformats.org/officeDocument/2006/relationships/image" Target="../media/image117.emf"/><Relationship Id="rId3" Type="http://schemas.openxmlformats.org/officeDocument/2006/relationships/slide" Target="slide125.xml"/><Relationship Id="rId7" Type="http://schemas.openxmlformats.org/officeDocument/2006/relationships/slide" Target="slide130.xml"/><Relationship Id="rId12" Type="http://schemas.openxmlformats.org/officeDocument/2006/relationships/slide" Target="slide140.xml"/><Relationship Id="rId17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2.xml"/><Relationship Id="rId1" Type="http://schemas.openxmlformats.org/officeDocument/2006/relationships/vmlDrawing" Target="../drawings/vmlDrawing49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6.xml"/><Relationship Id="rId10" Type="http://schemas.openxmlformats.org/officeDocument/2006/relationships/slide" Target="slide136.xml"/><Relationship Id="rId19" Type="http://schemas.openxmlformats.org/officeDocument/2006/relationships/image" Target="../media/image118.png"/><Relationship Id="rId4" Type="http://schemas.openxmlformats.org/officeDocument/2006/relationships/slide" Target="slide127.xml"/><Relationship Id="rId9" Type="http://schemas.openxmlformats.org/officeDocument/2006/relationships/slide" Target="slide134.xml"/><Relationship Id="rId14" Type="http://schemas.openxmlformats.org/officeDocument/2006/relationships/slide" Target="slide14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127.xml"/><Relationship Id="rId7" Type="http://schemas.openxmlformats.org/officeDocument/2006/relationships/slide" Target="slide132.xml"/><Relationship Id="rId12" Type="http://schemas.openxmlformats.org/officeDocument/2006/relationships/slide" Target="slide142.xml"/><Relationship Id="rId2" Type="http://schemas.openxmlformats.org/officeDocument/2006/relationships/slide" Target="slide125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0.xml"/><Relationship Id="rId11" Type="http://schemas.openxmlformats.org/officeDocument/2006/relationships/slide" Target="slide140.xml"/><Relationship Id="rId5" Type="http://schemas.openxmlformats.org/officeDocument/2006/relationships/slide" Target="slide129.xml"/><Relationship Id="rId15" Type="http://schemas.openxmlformats.org/officeDocument/2006/relationships/slide" Target="slide152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6.xml"/><Relationship Id="rId14" Type="http://schemas.openxmlformats.org/officeDocument/2006/relationships/slide" Target="slide14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package" Target="../embeddings/Microsoft_Word_Document7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slide" Target="slide23.xml"/><Relationship Id="rId11" Type="http://schemas.openxmlformats.org/officeDocument/2006/relationships/slide" Target="slide31.xml"/><Relationship Id="rId5" Type="http://schemas.openxmlformats.org/officeDocument/2006/relationships/slide" Target="slide22.xml"/><Relationship Id="rId10" Type="http://schemas.openxmlformats.org/officeDocument/2006/relationships/slide" Target="slide29.xml"/><Relationship Id="rId4" Type="http://schemas.openxmlformats.org/officeDocument/2006/relationships/image" Target="../media/image13.emf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31.xml"/><Relationship Id="rId3" Type="http://schemas.openxmlformats.org/officeDocument/2006/relationships/package" Target="../embeddings/Microsoft_Word_Document8.docx"/><Relationship Id="rId7" Type="http://schemas.openxmlformats.org/officeDocument/2006/relationships/slide" Target="slide22.xml"/><Relationship Id="rId12" Type="http://schemas.openxmlformats.org/officeDocument/2006/relationships/slide" Target="slide2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11" Type="http://schemas.openxmlformats.org/officeDocument/2006/relationships/slide" Target="slide28.xml"/><Relationship Id="rId5" Type="http://schemas.openxmlformats.org/officeDocument/2006/relationships/package" Target="../embeddings/Microsoft_Word_Document9.docx"/><Relationship Id="rId10" Type="http://schemas.openxmlformats.org/officeDocument/2006/relationships/slide" Target="slide27.xml"/><Relationship Id="rId4" Type="http://schemas.openxmlformats.org/officeDocument/2006/relationships/image" Target="../media/image14.emf"/><Relationship Id="rId9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2.xml"/><Relationship Id="rId7" Type="http://schemas.openxmlformats.org/officeDocument/2006/relationships/slide" Target="slide2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7.xml"/><Relationship Id="rId5" Type="http://schemas.openxmlformats.org/officeDocument/2006/relationships/slide" Target="slide24.xml"/><Relationship Id="rId4" Type="http://schemas.openxmlformats.org/officeDocument/2006/relationships/slide" Target="slide23.xml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2.xml"/><Relationship Id="rId7" Type="http://schemas.openxmlformats.org/officeDocument/2006/relationships/slide" Target="slide2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7.xml"/><Relationship Id="rId5" Type="http://schemas.openxmlformats.org/officeDocument/2006/relationships/slide" Target="slide24.xml"/><Relationship Id="rId10" Type="http://schemas.openxmlformats.org/officeDocument/2006/relationships/slide" Target="slide30.xml"/><Relationship Id="rId4" Type="http://schemas.openxmlformats.org/officeDocument/2006/relationships/slide" Target="slide23.xml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package" Target="../embeddings/Microsoft_Word_Document10.docx"/><Relationship Id="rId7" Type="http://schemas.openxmlformats.org/officeDocument/2006/relationships/slide" Target="slide24.xml"/><Relationship Id="rId12" Type="http://schemas.openxmlformats.org/officeDocument/2006/relationships/slide" Target="slide3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slide" Target="slide23.xml"/><Relationship Id="rId11" Type="http://schemas.openxmlformats.org/officeDocument/2006/relationships/slide" Target="slide31.xml"/><Relationship Id="rId5" Type="http://schemas.openxmlformats.org/officeDocument/2006/relationships/slide" Target="slide22.xml"/><Relationship Id="rId10" Type="http://schemas.openxmlformats.org/officeDocument/2006/relationships/slide" Target="slide29.xml"/><Relationship Id="rId4" Type="http://schemas.openxmlformats.org/officeDocument/2006/relationships/image" Target="../media/image18.emf"/><Relationship Id="rId9" Type="http://schemas.openxmlformats.org/officeDocument/2006/relationships/slide" Target="slid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package" Target="../embeddings/Microsoft_Word_Document11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23.xml"/><Relationship Id="rId11" Type="http://schemas.openxmlformats.org/officeDocument/2006/relationships/slide" Target="slide31.xml"/><Relationship Id="rId5" Type="http://schemas.openxmlformats.org/officeDocument/2006/relationships/slide" Target="slide22.xml"/><Relationship Id="rId10" Type="http://schemas.openxmlformats.org/officeDocument/2006/relationships/slide" Target="slide29.xml"/><Relationship Id="rId4" Type="http://schemas.openxmlformats.org/officeDocument/2006/relationships/image" Target="../media/image19.emf"/><Relationship Id="rId9" Type="http://schemas.openxmlformats.org/officeDocument/2006/relationships/slide" Target="slide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Relationship Id="rId9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Relationship Id="rId9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4.xml"/><Relationship Id="rId3" Type="http://schemas.openxmlformats.org/officeDocument/2006/relationships/package" Target="../embeddings/Microsoft_Word_Document16.docx"/><Relationship Id="rId7" Type="http://schemas.openxmlformats.org/officeDocument/2006/relationships/package" Target="../embeddings/Microsoft_Word_Document18.docx"/><Relationship Id="rId12" Type="http://schemas.openxmlformats.org/officeDocument/2006/relationships/slide" Target="slide5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emf"/><Relationship Id="rId11" Type="http://schemas.openxmlformats.org/officeDocument/2006/relationships/slide" Target="slide47.xml"/><Relationship Id="rId5" Type="http://schemas.openxmlformats.org/officeDocument/2006/relationships/package" Target="../embeddings/Microsoft_Word_Document17.docx"/><Relationship Id="rId10" Type="http://schemas.openxmlformats.org/officeDocument/2006/relationships/slide" Target="slide46.xml"/><Relationship Id="rId4" Type="http://schemas.openxmlformats.org/officeDocument/2006/relationships/image" Target="../media/image27.emf"/><Relationship Id="rId9" Type="http://schemas.openxmlformats.org/officeDocument/2006/relationships/slide" Target="slide44.xml"/><Relationship Id="rId14" Type="http://schemas.openxmlformats.org/officeDocument/2006/relationships/slide" Target="slide5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slide" Target="slide56.xml"/><Relationship Id="rId3" Type="http://schemas.openxmlformats.org/officeDocument/2006/relationships/package" Target="../embeddings/Microsoft_Word_Document19.docx"/><Relationship Id="rId7" Type="http://schemas.openxmlformats.org/officeDocument/2006/relationships/slide" Target="slide42.xml"/><Relationship Id="rId12" Type="http://schemas.openxmlformats.org/officeDocument/2006/relationships/slide" Target="slide5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emf"/><Relationship Id="rId11" Type="http://schemas.openxmlformats.org/officeDocument/2006/relationships/slide" Target="slide50.xml"/><Relationship Id="rId5" Type="http://schemas.openxmlformats.org/officeDocument/2006/relationships/package" Target="../embeddings/Microsoft_Word_Document20.docx"/><Relationship Id="rId10" Type="http://schemas.openxmlformats.org/officeDocument/2006/relationships/slide" Target="slide47.xml"/><Relationship Id="rId4" Type="http://schemas.openxmlformats.org/officeDocument/2006/relationships/image" Target="../media/image29.emf"/><Relationship Id="rId9" Type="http://schemas.openxmlformats.org/officeDocument/2006/relationships/slide" Target="slide46.xml"/><Relationship Id="rId14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2.xml"/><Relationship Id="rId7" Type="http://schemas.openxmlformats.org/officeDocument/2006/relationships/slide" Target="slide5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47.xml"/><Relationship Id="rId11" Type="http://schemas.openxmlformats.org/officeDocument/2006/relationships/image" Target="../media/image31.emf"/><Relationship Id="rId5" Type="http://schemas.openxmlformats.org/officeDocument/2006/relationships/slide" Target="slide46.xml"/><Relationship Id="rId10" Type="http://schemas.openxmlformats.org/officeDocument/2006/relationships/package" Target="../embeddings/Microsoft_Word_Document21.docx"/><Relationship Id="rId4" Type="http://schemas.openxmlformats.org/officeDocument/2006/relationships/slide" Target="slide44.xml"/><Relationship Id="rId9" Type="http://schemas.openxmlformats.org/officeDocument/2006/relationships/slide" Target="slide5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package" Target="../embeddings/Microsoft_Word_Document22.docx"/><Relationship Id="rId7" Type="http://schemas.openxmlformats.org/officeDocument/2006/relationships/slide" Target="slide4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slide" Target="slide44.xml"/><Relationship Id="rId11" Type="http://schemas.openxmlformats.org/officeDocument/2006/relationships/slide" Target="slide56.xml"/><Relationship Id="rId5" Type="http://schemas.openxmlformats.org/officeDocument/2006/relationships/slide" Target="slide42.xml"/><Relationship Id="rId10" Type="http://schemas.openxmlformats.org/officeDocument/2006/relationships/slide" Target="slide54.xml"/><Relationship Id="rId4" Type="http://schemas.openxmlformats.org/officeDocument/2006/relationships/image" Target="../media/image32.emf"/><Relationship Id="rId9" Type="http://schemas.openxmlformats.org/officeDocument/2006/relationships/slide" Target="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slide" Target="slide46.xml"/><Relationship Id="rId3" Type="http://schemas.openxmlformats.org/officeDocument/2006/relationships/package" Target="../embeddings/Microsoft_Word_Document23.docx"/><Relationship Id="rId7" Type="http://schemas.openxmlformats.org/officeDocument/2006/relationships/package" Target="../embeddings/Microsoft_Word_Document25.docx"/><Relationship Id="rId12" Type="http://schemas.openxmlformats.org/officeDocument/2006/relationships/slide" Target="slide44.xml"/><Relationship Id="rId17" Type="http://schemas.openxmlformats.org/officeDocument/2006/relationships/slide" Target="slide56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5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4.emf"/><Relationship Id="rId11" Type="http://schemas.openxmlformats.org/officeDocument/2006/relationships/slide" Target="slide42.xml"/><Relationship Id="rId5" Type="http://schemas.openxmlformats.org/officeDocument/2006/relationships/package" Target="../embeddings/Microsoft_Word_Document24.docx"/><Relationship Id="rId15" Type="http://schemas.openxmlformats.org/officeDocument/2006/relationships/slide" Target="slide50.xml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package" Target="../embeddings/Microsoft_Word_Document26.docx"/><Relationship Id="rId14" Type="http://schemas.openxmlformats.org/officeDocument/2006/relationships/slide" Target="slide4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package" Target="../embeddings/Microsoft_Word_Document27.docx"/><Relationship Id="rId7" Type="http://schemas.openxmlformats.org/officeDocument/2006/relationships/slide" Target="slide4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slide" Target="slide44.xml"/><Relationship Id="rId11" Type="http://schemas.openxmlformats.org/officeDocument/2006/relationships/slide" Target="slide56.xml"/><Relationship Id="rId5" Type="http://schemas.openxmlformats.org/officeDocument/2006/relationships/slide" Target="slide42.xml"/><Relationship Id="rId10" Type="http://schemas.openxmlformats.org/officeDocument/2006/relationships/slide" Target="slide54.xml"/><Relationship Id="rId4" Type="http://schemas.openxmlformats.org/officeDocument/2006/relationships/image" Target="../media/image37.emf"/><Relationship Id="rId9" Type="http://schemas.openxmlformats.org/officeDocument/2006/relationships/slide" Target="slide5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55.xml"/><Relationship Id="rId3" Type="http://schemas.openxmlformats.org/officeDocument/2006/relationships/image" Target="../media/image39.png"/><Relationship Id="rId7" Type="http://schemas.openxmlformats.org/officeDocument/2006/relationships/slide" Target="slide47.xml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6" Type="http://schemas.openxmlformats.org/officeDocument/2006/relationships/slide" Target="slide46.xml"/><Relationship Id="rId11" Type="http://schemas.openxmlformats.org/officeDocument/2006/relationships/package" Target="../embeddings/Microsoft_Word_Document28.docx"/><Relationship Id="rId5" Type="http://schemas.openxmlformats.org/officeDocument/2006/relationships/slide" Target="slide44.xml"/><Relationship Id="rId10" Type="http://schemas.openxmlformats.org/officeDocument/2006/relationships/slide" Target="slide56.xml"/><Relationship Id="rId4" Type="http://schemas.openxmlformats.org/officeDocument/2006/relationships/slide" Target="slide42.xml"/><Relationship Id="rId9" Type="http://schemas.openxmlformats.org/officeDocument/2006/relationships/slide" Target="slide5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13" Type="http://schemas.openxmlformats.org/officeDocument/2006/relationships/image" Target="../media/image40.emf"/><Relationship Id="rId3" Type="http://schemas.openxmlformats.org/officeDocument/2006/relationships/package" Target="../embeddings/Microsoft_Word_Document29.docx"/><Relationship Id="rId7" Type="http://schemas.openxmlformats.org/officeDocument/2006/relationships/slide" Target="slide46.xml"/><Relationship Id="rId12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6" Type="http://schemas.openxmlformats.org/officeDocument/2006/relationships/slide" Target="slide44.xml"/><Relationship Id="rId11" Type="http://schemas.openxmlformats.org/officeDocument/2006/relationships/slide" Target="slide56.xml"/><Relationship Id="rId5" Type="http://schemas.openxmlformats.org/officeDocument/2006/relationships/slide" Target="slide42.xml"/><Relationship Id="rId15" Type="http://schemas.openxmlformats.org/officeDocument/2006/relationships/image" Target="../media/image41.emf"/><Relationship Id="rId10" Type="http://schemas.openxmlformats.org/officeDocument/2006/relationships/slide" Target="slide54.xml"/><Relationship Id="rId4" Type="http://schemas.openxmlformats.org/officeDocument/2006/relationships/image" Target="../media/image38.emf"/><Relationship Id="rId9" Type="http://schemas.openxmlformats.org/officeDocument/2006/relationships/slide" Target="slide50.xml"/><Relationship Id="rId14" Type="http://schemas.openxmlformats.org/officeDocument/2006/relationships/package" Target="../embeddings/Microsoft_Word_Document31.docx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2.xml"/><Relationship Id="rId7" Type="http://schemas.openxmlformats.org/officeDocument/2006/relationships/slide" Target="slide5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Relationship Id="rId9" Type="http://schemas.openxmlformats.org/officeDocument/2006/relationships/slide" Target="slide5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Relationship Id="rId9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Relationship Id="rId9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7.xml"/><Relationship Id="rId4" Type="http://schemas.openxmlformats.org/officeDocument/2006/relationships/slide" Target="slide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35.docx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4.doc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Word_Document37.docx"/><Relationship Id="rId4" Type="http://schemas.openxmlformats.org/officeDocument/2006/relationships/image" Target="../media/image5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6.png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8.docx"/><Relationship Id="rId9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package" Target="../embeddings/Microsoft_Word_Document41.docx"/><Relationship Id="rId7" Type="http://schemas.openxmlformats.org/officeDocument/2006/relationships/slide" Target="slide7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77.xml"/><Relationship Id="rId11" Type="http://schemas.openxmlformats.org/officeDocument/2006/relationships/slide" Target="slide87.xml"/><Relationship Id="rId5" Type="http://schemas.openxmlformats.org/officeDocument/2006/relationships/slide" Target="slide76.xml"/><Relationship Id="rId10" Type="http://schemas.openxmlformats.org/officeDocument/2006/relationships/slide" Target="slide85.xml"/><Relationship Id="rId4" Type="http://schemas.openxmlformats.org/officeDocument/2006/relationships/image" Target="../media/image62.emf"/><Relationship Id="rId9" Type="http://schemas.openxmlformats.org/officeDocument/2006/relationships/slide" Target="slide8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package" Target="../embeddings/Microsoft_Word_Document42.docx"/><Relationship Id="rId7" Type="http://schemas.openxmlformats.org/officeDocument/2006/relationships/slide" Target="slide78.xml"/><Relationship Id="rId12" Type="http://schemas.openxmlformats.org/officeDocument/2006/relationships/slide" Target="slide7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7.vml"/><Relationship Id="rId6" Type="http://schemas.openxmlformats.org/officeDocument/2006/relationships/slide" Target="slide77.xml"/><Relationship Id="rId11" Type="http://schemas.openxmlformats.org/officeDocument/2006/relationships/slide" Target="slide87.xml"/><Relationship Id="rId5" Type="http://schemas.openxmlformats.org/officeDocument/2006/relationships/slide" Target="slide76.xml"/><Relationship Id="rId10" Type="http://schemas.openxmlformats.org/officeDocument/2006/relationships/slide" Target="slide85.xml"/><Relationship Id="rId4" Type="http://schemas.openxmlformats.org/officeDocument/2006/relationships/image" Target="../media/image63.emf"/><Relationship Id="rId9" Type="http://schemas.openxmlformats.org/officeDocument/2006/relationships/slide" Target="slide8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6.xml"/><Relationship Id="rId7" Type="http://schemas.openxmlformats.org/officeDocument/2006/relationships/slide" Target="slide8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slide" Target="slide80.xml"/><Relationship Id="rId11" Type="http://schemas.openxmlformats.org/officeDocument/2006/relationships/image" Target="../media/image64.emf"/><Relationship Id="rId5" Type="http://schemas.openxmlformats.org/officeDocument/2006/relationships/slide" Target="slide78.xml"/><Relationship Id="rId10" Type="http://schemas.openxmlformats.org/officeDocument/2006/relationships/package" Target="../embeddings/Microsoft_Word_Document43.docx"/><Relationship Id="rId4" Type="http://schemas.openxmlformats.org/officeDocument/2006/relationships/slide" Target="slide77.xml"/><Relationship Id="rId9" Type="http://schemas.openxmlformats.org/officeDocument/2006/relationships/slide" Target="slide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95.xml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4.xml"/><Relationship Id="rId5" Type="http://schemas.openxmlformats.org/officeDocument/2006/relationships/slide" Target="slide107.xml"/><Relationship Id="rId4" Type="http://schemas.openxmlformats.org/officeDocument/2006/relationships/slide" Target="slide6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6.xml"/><Relationship Id="rId7" Type="http://schemas.openxmlformats.org/officeDocument/2006/relationships/slide" Target="slide8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slide" Target="slide77.xml"/><Relationship Id="rId9" Type="http://schemas.openxmlformats.org/officeDocument/2006/relationships/slide" Target="slide8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6.xml"/><Relationship Id="rId7" Type="http://schemas.openxmlformats.org/officeDocument/2006/relationships/slide" Target="slide8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10" Type="http://schemas.openxmlformats.org/officeDocument/2006/relationships/slide" Target="slide86.xml"/><Relationship Id="rId4" Type="http://schemas.openxmlformats.org/officeDocument/2006/relationships/slide" Target="slide77.xml"/><Relationship Id="rId9" Type="http://schemas.openxmlformats.org/officeDocument/2006/relationships/slide" Target="slide8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slide" Target="slide78.xml"/><Relationship Id="rId3" Type="http://schemas.openxmlformats.org/officeDocument/2006/relationships/package" Target="../embeddings/Microsoft_Word_Document44.docx"/><Relationship Id="rId7" Type="http://schemas.openxmlformats.org/officeDocument/2006/relationships/package" Target="../embeddings/Microsoft_Word_Document46.docx"/><Relationship Id="rId12" Type="http://schemas.openxmlformats.org/officeDocument/2006/relationships/slide" Target="slide77.xml"/><Relationship Id="rId17" Type="http://schemas.openxmlformats.org/officeDocument/2006/relationships/slide" Target="slide87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8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8.emf"/><Relationship Id="rId11" Type="http://schemas.openxmlformats.org/officeDocument/2006/relationships/slide" Target="slide76.xml"/><Relationship Id="rId5" Type="http://schemas.openxmlformats.org/officeDocument/2006/relationships/package" Target="../embeddings/Microsoft_Word_Document45.docx"/><Relationship Id="rId15" Type="http://schemas.openxmlformats.org/officeDocument/2006/relationships/slide" Target="slide81.xml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package" Target="../embeddings/Microsoft_Word_Document47.docx"/><Relationship Id="rId14" Type="http://schemas.openxmlformats.org/officeDocument/2006/relationships/slide" Target="slide80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6.xml"/><Relationship Id="rId7" Type="http://schemas.openxmlformats.org/officeDocument/2006/relationships/slide" Target="slide8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slide" Target="slide77.xml"/><Relationship Id="rId9" Type="http://schemas.openxmlformats.org/officeDocument/2006/relationships/slide" Target="slide8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slide" Target="slide77.xml"/><Relationship Id="rId7" Type="http://schemas.openxmlformats.org/officeDocument/2006/relationships/slide" Target="slide85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6.xml"/><Relationship Id="rId7" Type="http://schemas.openxmlformats.org/officeDocument/2006/relationships/slide" Target="slide8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slide" Target="slide77.xml"/><Relationship Id="rId9" Type="http://schemas.openxmlformats.org/officeDocument/2006/relationships/slide" Target="slide8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slide" Target="slide6.xml"/><Relationship Id="rId5" Type="http://schemas.openxmlformats.org/officeDocument/2006/relationships/image" Target="../media/image75.png"/><Relationship Id="rId4" Type="http://schemas.openxmlformats.org/officeDocument/2006/relationships/image" Target="../media/image76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102.xml"/><Relationship Id="rId4" Type="http://schemas.openxmlformats.org/officeDocument/2006/relationships/slide" Target="slide9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9.xml"/><Relationship Id="rId2" Type="http://schemas.openxmlformats.org/officeDocument/2006/relationships/slide" Target="slide97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0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package" Target="../embeddings/Microsoft_Word_Document50.docx"/><Relationship Id="rId7" Type="http://schemas.openxmlformats.org/officeDocument/2006/relationships/slide" Target="slide10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image" Target="../media/image7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112159" y="173078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315876" y="-40780"/>
            <a:ext cx="8060590" cy="553534"/>
            <a:chOff x="-11" y="0"/>
            <a:chExt cx="3611" cy="391"/>
          </a:xfrm>
        </p:grpSpPr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144" y="0"/>
              <a:ext cx="3456" cy="384"/>
            </a:xfrm>
            <a:prstGeom prst="rect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-11" y="21"/>
              <a:ext cx="321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      </a:t>
              </a:r>
              <a:r>
                <a:rPr lang="zh-CN" altLang="en-US" sz="2800" b="1" dirty="0" smtClean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复习巩固：重点</a:t>
              </a: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记忆的化学方程式：</a:t>
              </a:r>
              <a:endParaRPr lang="zh-CN" altLang="en-US" sz="2800" b="1" baseline="-25000" dirty="0">
                <a:solidFill>
                  <a:srgbClr val="CC0000"/>
                </a:solidFill>
                <a:latin typeface="方正楷体简体" pitchFamily="2" charset="-122"/>
                <a:ea typeface="方正楷体简体" pitchFamily="2" charset="-122"/>
              </a:endParaRPr>
            </a:p>
          </p:txBody>
        </p:sp>
      </p:grp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910630" y="303885"/>
            <a:ext cx="10869785" cy="654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1.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</a:rPr>
              <a:t>+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</a:t>
            </a:r>
            <a:r>
              <a:rPr lang="en-US" altLang="zh-CN" sz="2800" b="1" dirty="0">
                <a:solidFill>
                  <a:srgbClr val="000099"/>
                </a:solidFill>
              </a:rPr>
              <a:t>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=      </a:t>
            </a:r>
            <a:endParaRPr lang="en-US" altLang="zh-CN" sz="2800" b="1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2.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+NH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3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O =    </a:t>
            </a:r>
          </a:p>
          <a:p>
            <a:pPr marL="514350" indent="-514350" eaLnBrk="1" hangingPunct="1">
              <a:spcBef>
                <a:spcPct val="0"/>
              </a:spcBef>
              <a:buFontTx/>
              <a:buAutoNum type="arabicPeriod" startAt="3"/>
            </a:pP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 </a:t>
            </a:r>
            <a:r>
              <a:rPr lang="en-US" altLang="zh-CN" sz="2800" b="1" dirty="0">
                <a:solidFill>
                  <a:srgbClr val="000099"/>
                </a:solidFill>
              </a:rPr>
              <a:t>+ </a:t>
            </a:r>
            <a:r>
              <a:rPr lang="en-US" altLang="zh-CN" sz="2800" b="1" dirty="0" err="1">
                <a:solidFill>
                  <a:srgbClr val="000099"/>
                </a:solidFill>
              </a:rPr>
              <a:t>Ca</a:t>
            </a:r>
            <a:r>
              <a:rPr lang="en-US" altLang="zh-CN" sz="2800" b="1" dirty="0">
                <a:solidFill>
                  <a:srgbClr val="000099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 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=    </a:t>
            </a:r>
          </a:p>
          <a:p>
            <a:pPr marL="514350" indent="-514350" eaLnBrk="1" hangingPunct="1">
              <a:spcBef>
                <a:spcPct val="0"/>
              </a:spcBef>
              <a:buFontTx/>
              <a:buAutoNum type="arabicPeriod" startAt="3"/>
            </a:pPr>
            <a:r>
              <a:rPr lang="en-US" altLang="zh-CN" sz="2800" b="1" dirty="0" smtClean="0">
                <a:solidFill>
                  <a:srgbClr val="FF3300"/>
                </a:solidFill>
              </a:rPr>
              <a:t>  SO</a:t>
            </a:r>
            <a:r>
              <a:rPr lang="en-US" altLang="zh-CN" sz="2800" b="1" baseline="-25000" dirty="0" smtClean="0">
                <a:solidFill>
                  <a:srgbClr val="FF3300"/>
                </a:solidFill>
              </a:rPr>
              <a:t>2 </a:t>
            </a:r>
            <a:r>
              <a:rPr lang="en-US" altLang="zh-CN" sz="2800" b="1" dirty="0">
                <a:solidFill>
                  <a:srgbClr val="FF3300"/>
                </a:solidFill>
              </a:rPr>
              <a:t>+ </a:t>
            </a:r>
            <a:r>
              <a:rPr lang="en-US" altLang="zh-CN" sz="2800" b="1" dirty="0" err="1">
                <a:solidFill>
                  <a:srgbClr val="FF3300"/>
                </a:solidFill>
              </a:rPr>
              <a:t>Ca</a:t>
            </a:r>
            <a:r>
              <a:rPr lang="en-US" altLang="zh-CN" sz="2800" b="1" dirty="0">
                <a:solidFill>
                  <a:srgbClr val="FF3300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 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=   </a:t>
            </a:r>
            <a:endParaRPr lang="en-US" altLang="zh-CN" sz="2800" b="1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5.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 +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 </a:t>
            </a:r>
            <a:r>
              <a:rPr lang="en-US" altLang="zh-CN" sz="2800" b="1" dirty="0" err="1">
                <a:solidFill>
                  <a:srgbClr val="000099"/>
                </a:solidFill>
              </a:rPr>
              <a:t>NaOH</a:t>
            </a:r>
            <a:r>
              <a:rPr lang="en-US" altLang="zh-CN" sz="2800" b="1" dirty="0">
                <a:solidFill>
                  <a:srgbClr val="000099"/>
                </a:solidFill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=    </a:t>
            </a:r>
            <a:endParaRPr lang="en-US" altLang="zh-CN" sz="2800" b="1" dirty="0">
              <a:solidFill>
                <a:srgbClr val="000099"/>
              </a:solidFill>
            </a:endParaRP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6.  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</a:rPr>
              <a:t> +  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  </a:t>
            </a:r>
            <a:r>
              <a:rPr lang="en-US" altLang="zh-CN" sz="2800" b="1" dirty="0" err="1" smtClean="0">
                <a:solidFill>
                  <a:srgbClr val="FF3300"/>
                </a:solidFill>
              </a:rPr>
              <a:t>NaOH</a:t>
            </a:r>
            <a:r>
              <a:rPr lang="en-US" altLang="zh-CN" sz="2800" b="1" dirty="0" smtClean="0">
                <a:solidFill>
                  <a:srgbClr val="FF3300"/>
                </a:solidFill>
              </a:rPr>
              <a:t>  =    </a:t>
            </a:r>
            <a:endParaRPr lang="en-US" altLang="zh-CN" sz="2800" b="1" baseline="-25000" dirty="0">
              <a:solidFill>
                <a:srgbClr val="FF3300"/>
              </a:solidFill>
            </a:endParaRP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baseline="-25000" dirty="0">
                <a:solidFill>
                  <a:srgbClr val="FF3300"/>
                </a:solidFill>
              </a:rPr>
              <a:t>   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  <a:endParaRPr lang="zh-CN" altLang="en-US" sz="2400" b="1" baseline="-25000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7. 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+ Cl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+</a:t>
            </a:r>
            <a:r>
              <a:rPr lang="zh-CN" altLang="en-US" sz="2800" b="1" dirty="0">
                <a:solidFill>
                  <a:srgbClr val="006600"/>
                </a:solidFill>
              </a:rPr>
              <a:t> </a:t>
            </a:r>
            <a:r>
              <a:rPr lang="zh-CN" altLang="en-US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O </a:t>
            </a:r>
            <a:r>
              <a:rPr lang="en-US" altLang="zh-CN" sz="2800" b="1" dirty="0">
                <a:solidFill>
                  <a:srgbClr val="006600"/>
                </a:solidFill>
              </a:rPr>
              <a:t>= </a:t>
            </a:r>
            <a:endParaRPr lang="en-US" altLang="zh-CN" sz="2800" b="1" baseline="-25000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8. 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 err="1" smtClean="0">
                <a:solidFill>
                  <a:srgbClr val="006600"/>
                </a:solidFill>
              </a:rPr>
              <a:t>FeS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+   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4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 =   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9.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 </a:t>
            </a:r>
            <a:r>
              <a:rPr lang="en-US" altLang="zh-CN" sz="2800" b="1" dirty="0">
                <a:solidFill>
                  <a:srgbClr val="006600"/>
                </a:solidFill>
              </a:rPr>
              <a:t>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 </a:t>
            </a:r>
            <a:r>
              <a:rPr lang="en-US" altLang="zh-CN" sz="2800" b="1" dirty="0">
                <a:solidFill>
                  <a:srgbClr val="006600"/>
                </a:solidFill>
              </a:rPr>
              <a:t>S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+ (CH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3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COO)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Pb  = 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10. 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Na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3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4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 </a:t>
            </a:r>
            <a:r>
              <a:rPr lang="zh-CN" altLang="en-US" sz="2800" b="1" baseline="-25000" dirty="0" smtClean="0">
                <a:solidFill>
                  <a:srgbClr val="000099"/>
                </a:solidFill>
                <a:ea typeface="方正楷体简体" pitchFamily="2" charset="-122"/>
              </a:rPr>
              <a:t>（较浓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=</a:t>
            </a:r>
            <a:endParaRPr lang="en-US" altLang="zh-CN" sz="2800" b="1" baseline="-25000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11.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 +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4 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（浓）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=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smtClean="0">
                <a:solidFill>
                  <a:srgbClr val="000099"/>
                </a:solidFill>
              </a:rPr>
              <a:t>12.</a:t>
            </a:r>
            <a:r>
              <a:rPr lang="en-US" altLang="zh-CN" sz="2800" b="1" smtClean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en-US" altLang="zh-CN" sz="2800" b="1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 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+ </a:t>
            </a:r>
            <a:r>
              <a:rPr lang="en-US" altLang="zh-CN" sz="2800" b="1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 err="1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NaOH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浓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=    </a:t>
            </a:r>
            <a:endParaRPr lang="zh-CN" altLang="en-US" sz="2800" b="1" dirty="0">
              <a:solidFill>
                <a:srgbClr val="000099"/>
              </a:solidFill>
              <a:ea typeface="方正楷体简体" pitchFamily="2" charset="-122"/>
            </a:endParaRPr>
          </a:p>
        </p:txBody>
      </p:sp>
      <p:sp>
        <p:nvSpPr>
          <p:cNvPr id="4" name="五角星 3"/>
          <p:cNvSpPr/>
          <p:nvPr/>
        </p:nvSpPr>
        <p:spPr>
          <a:xfrm>
            <a:off x="550590" y="485492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角星 8"/>
          <p:cNvSpPr/>
          <p:nvPr/>
        </p:nvSpPr>
        <p:spPr>
          <a:xfrm>
            <a:off x="550589" y="1341562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角星 9"/>
          <p:cNvSpPr/>
          <p:nvPr/>
        </p:nvSpPr>
        <p:spPr>
          <a:xfrm>
            <a:off x="546867" y="4480198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角星 10"/>
          <p:cNvSpPr/>
          <p:nvPr/>
        </p:nvSpPr>
        <p:spPr>
          <a:xfrm>
            <a:off x="593178" y="5734050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角星 11"/>
          <p:cNvSpPr/>
          <p:nvPr/>
        </p:nvSpPr>
        <p:spPr>
          <a:xfrm>
            <a:off x="593179" y="6310114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12"/>
          <p:cNvSpPr/>
          <p:nvPr/>
        </p:nvSpPr>
        <p:spPr>
          <a:xfrm>
            <a:off x="612167" y="5302002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角星 13"/>
          <p:cNvSpPr/>
          <p:nvPr/>
        </p:nvSpPr>
        <p:spPr>
          <a:xfrm>
            <a:off x="559568" y="4797946"/>
            <a:ext cx="216023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66614" y="981522"/>
            <a:ext cx="11163760" cy="71991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5194"/>
              </p:ext>
            </p:extLst>
          </p:nvPr>
        </p:nvGraphicFramePr>
        <p:xfrm>
          <a:off x="2264446" y="1113334"/>
          <a:ext cx="36147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3" name="文档" r:id="rId5" imgW="3613950" imgH="876271" progId="Word.Document.12">
                  <p:embed/>
                </p:oleObj>
              </mc:Choice>
              <mc:Fallback>
                <p:oleObj name="文档" r:id="rId5" imgW="3613950" imgH="876271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446" y="1113334"/>
                        <a:ext cx="36147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497221"/>
              </p:ext>
            </p:extLst>
          </p:nvPr>
        </p:nvGraphicFramePr>
        <p:xfrm>
          <a:off x="7391350" y="5518026"/>
          <a:ext cx="4419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4" name="文档" r:id="rId7" imgW="4420410" imgH="888872" progId="Word.Document.12">
                  <p:embed/>
                </p:oleObj>
              </mc:Choice>
              <mc:Fallback>
                <p:oleObj name="文档" r:id="rId7" imgW="4420410" imgH="888872" progId="Word.Document.12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350" y="5518026"/>
                        <a:ext cx="4419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879183" y="1285746"/>
            <a:ext cx="63112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/>
          </a:p>
          <a:p>
            <a:endParaRPr lang="zh-CN" altLang="en-US" sz="2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702718" y="5518026"/>
            <a:ext cx="4419600" cy="1066800"/>
            <a:chOff x="1702718" y="5518026"/>
            <a:chExt cx="4419600" cy="106680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85583"/>
                </p:ext>
              </p:extLst>
            </p:nvPr>
          </p:nvGraphicFramePr>
          <p:xfrm>
            <a:off x="1702718" y="5518026"/>
            <a:ext cx="44196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15" name="文档" r:id="rId9" imgW="4420410" imgH="1066718" progId="Word.Document.12">
                    <p:embed/>
                  </p:oleObj>
                </mc:Choice>
                <mc:Fallback>
                  <p:oleObj name="文档" r:id="rId9" imgW="4420410" imgH="1066718" progId="Word.Document.12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718" y="5518026"/>
                          <a:ext cx="4419600" cy="1066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>
              <a:off x="3070870" y="6022082"/>
              <a:ext cx="165618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3070870" y="6087988"/>
              <a:ext cx="1656184" cy="36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5039"/>
              </p:ext>
            </p:extLst>
          </p:nvPr>
        </p:nvGraphicFramePr>
        <p:xfrm>
          <a:off x="660400" y="909514"/>
          <a:ext cx="108712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1" name="文档" r:id="rId3" imgW="10873084" imgH="1948950" progId="Word.Document.12">
                  <p:embed/>
                </p:oleObj>
              </mc:Choice>
              <mc:Fallback>
                <p:oleObj name="文档" r:id="rId3" imgW="10873084" imgH="19489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909514"/>
                        <a:ext cx="108712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642"/>
              </p:ext>
            </p:extLst>
          </p:nvPr>
        </p:nvGraphicFramePr>
        <p:xfrm>
          <a:off x="660400" y="2565698"/>
          <a:ext cx="108712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2" name="文档" r:id="rId5" imgW="10873084" imgH="3378397" progId="Word.Document.12">
                  <p:embed/>
                </p:oleObj>
              </mc:Choice>
              <mc:Fallback>
                <p:oleObj name="文档" r:id="rId5" imgW="10873084" imgH="33783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565698"/>
                        <a:ext cx="108712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60131"/>
              </p:ext>
            </p:extLst>
          </p:nvPr>
        </p:nvGraphicFramePr>
        <p:xfrm>
          <a:off x="637306" y="837506"/>
          <a:ext cx="10871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08" name="文档" r:id="rId3" imgW="10873084" imgH="2581656" progId="Word.Document.12">
                  <p:embed/>
                </p:oleObj>
              </mc:Choice>
              <mc:Fallback>
                <p:oleObj name="文档" r:id="rId3" imgW="10873084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06" y="837506"/>
                        <a:ext cx="108712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0590" y="3123178"/>
            <a:ext cx="5623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46908"/>
              </p:ext>
            </p:extLst>
          </p:nvPr>
        </p:nvGraphicFramePr>
        <p:xfrm>
          <a:off x="635000" y="3989586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09" name="文档" r:id="rId5" imgW="10873084" imgH="1169875" progId="Word.Document.12">
                  <p:embed/>
                </p:oleObj>
              </mc:Choice>
              <mc:Fallback>
                <p:oleObj name="文档" r:id="rId5" imgW="10873084" imgH="1169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3989586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67553"/>
              </p:ext>
            </p:extLst>
          </p:nvPr>
        </p:nvGraphicFramePr>
        <p:xfrm>
          <a:off x="632694" y="4941962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10" name="文档" r:id="rId7" imgW="10873084" imgH="1171677" progId="Word.Document.12">
                  <p:embed/>
                </p:oleObj>
              </mc:Choice>
              <mc:Fallback>
                <p:oleObj name="文档" r:id="rId7" imgW="10873084" imgH="1171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694" y="4941962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2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6501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95" y="1552454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26" y="3141762"/>
            <a:ext cx="9293150" cy="3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8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8026" y="2045459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280604" y="20856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26509" y="3303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1522" y="330320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606" y="45869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76791" y="4565739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因为混合气体中含</a:t>
            </a:r>
            <a:r>
              <a:rPr lang="zh-CN" altLang="zh-CN" sz="2800" kern="10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6673" y="52138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062" y="931218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3370" y="16639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885" y="22993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1390" y="228709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96645"/>
              </p:ext>
            </p:extLst>
          </p:nvPr>
        </p:nvGraphicFramePr>
        <p:xfrm>
          <a:off x="6755978" y="2828826"/>
          <a:ext cx="4872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3" name="文档" r:id="rId3" imgW="4871523" imgH="1066358" progId="Word.Document.12">
                  <p:embed/>
                </p:oleObj>
              </mc:Choice>
              <mc:Fallback>
                <p:oleObj name="文档" r:id="rId3" imgW="4871523" imgH="10663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5978" y="2828826"/>
                        <a:ext cx="487203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31721"/>
              </p:ext>
            </p:extLst>
          </p:nvPr>
        </p:nvGraphicFramePr>
        <p:xfrm>
          <a:off x="10060458" y="393015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4" name="文档" r:id="rId5" imgW="1034357" imgH="707785" progId="Word.Document.12">
                  <p:embed/>
                </p:oleObj>
              </mc:Choice>
              <mc:Fallback>
                <p:oleObj name="文档" r:id="rId5" imgW="1034357" imgH="7077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0458" y="393015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14342"/>
              </p:ext>
            </p:extLst>
          </p:nvPr>
        </p:nvGraphicFramePr>
        <p:xfrm>
          <a:off x="914400" y="453161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5" name="文档" r:id="rId7" imgW="1229492" imgH="926673" progId="Word.Document.12">
                  <p:embed/>
                </p:oleObj>
              </mc:Choice>
              <mc:Fallback>
                <p:oleObj name="文档" r:id="rId7" imgW="1229492" imgH="9266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4531618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5700"/>
              </p:ext>
            </p:extLst>
          </p:nvPr>
        </p:nvGraphicFramePr>
        <p:xfrm>
          <a:off x="982638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6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028" y="112553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9861535" y="252113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2106" y="1197546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17426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b="1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5586"/>
              </p:ext>
            </p:extLst>
          </p:nvPr>
        </p:nvGraphicFramePr>
        <p:xfrm>
          <a:off x="910630" y="2349674"/>
          <a:ext cx="10369153" cy="3384376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67455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55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6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溶解性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不溶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能溶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083467"/>
              </p:ext>
            </p:extLst>
          </p:nvPr>
        </p:nvGraphicFramePr>
        <p:xfrm>
          <a:off x="609600" y="3150270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42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3150270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69145"/>
              </p:ext>
            </p:extLst>
          </p:nvPr>
        </p:nvGraphicFramePr>
        <p:xfrm>
          <a:off x="622598" y="4595738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43" name="文档" r:id="rId5" imgW="10949368" imgH="1909293" progId="Word.Document.12">
                  <p:embed/>
                </p:oleObj>
              </mc:Choice>
              <mc:Fallback>
                <p:oleObj name="文档" r:id="rId5" imgW="10949368" imgH="1909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4595738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6218942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15521"/>
              </p:ext>
            </p:extLst>
          </p:nvPr>
        </p:nvGraphicFramePr>
        <p:xfrm>
          <a:off x="584200" y="842938"/>
          <a:ext cx="10922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44" name="文档" r:id="rId13" imgW="10923820" imgH="2088830" progId="Word.Document.12">
                  <p:embed/>
                </p:oleObj>
              </mc:Choice>
              <mc:Fallback>
                <p:oleObj name="文档" r:id="rId13" imgW="10923820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4200" y="842938"/>
                        <a:ext cx="10922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01869" y="23496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88762" y="693490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43445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686" y="693490"/>
            <a:ext cx="11388152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含氮无机物和含氮有机物可相互转化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碳、氢、氧三种元素也参加了氮循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项，合成氨反应中，氮元素的化合价降低被还原，错误；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项，工业合成氨属于人工固氮，正确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项，硝酸盐转化为蛋白质及经动物消化使蛋白质转化为氨气和铵盐，实现了含氮无机物和含氮有机物的相互转化，并且碳、氢、氧三种元素也参加了氮的循环，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659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012" y="892052"/>
            <a:ext cx="1107434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在通风橱中进行下列实验：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04911"/>
              </p:ext>
            </p:extLst>
          </p:nvPr>
        </p:nvGraphicFramePr>
        <p:xfrm>
          <a:off x="766609" y="1764729"/>
          <a:ext cx="10729196" cy="3879851"/>
        </p:xfrm>
        <a:graphic>
          <a:graphicData uri="http://schemas.openxmlformats.org/drawingml/2006/table">
            <a:tbl>
              <a:tblPr/>
              <a:tblGrid>
                <a:gridCol w="1016135"/>
                <a:gridCol w="3237687"/>
                <a:gridCol w="3237687"/>
                <a:gridCol w="3237687"/>
              </a:tblGrid>
              <a:tr h="2007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1" y="1972398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84" y="1948140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4586" y="1210246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9855" y="3169656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，说明浓硝酸的氧化性强于稀硝酸，错误；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形成原电池，通过电流计指针偏转的方向，可判断铁是否被氧化，正确。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14" y="1248070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项，铁与稀硝酸反应生成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与空气中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,2NO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项，铁遇浓硝酸钝化，阻止铁继续与浓硝酸反应，正确；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33178" y="2111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47734" y="40176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4834" y="1596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631" y="35279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kern="100" spc="-2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59794"/>
              </p:ext>
            </p:extLst>
          </p:nvPr>
        </p:nvGraphicFramePr>
        <p:xfrm>
          <a:off x="7228532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8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532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49075" y="73094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258" y="23933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930" y="461937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837506"/>
            <a:ext cx="11275398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71" y="1735422"/>
            <a:ext cx="7839832" cy="391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3809"/>
              </p:ext>
            </p:extLst>
          </p:nvPr>
        </p:nvGraphicFramePr>
        <p:xfrm>
          <a:off x="838622" y="1053530"/>
          <a:ext cx="11305256" cy="3600400"/>
        </p:xfrm>
        <a:graphic>
          <a:graphicData uri="http://schemas.openxmlformats.org/drawingml/2006/table">
            <a:tbl>
              <a:tblPr/>
              <a:tblGrid>
                <a:gridCol w="1248348"/>
                <a:gridCol w="2195513"/>
                <a:gridCol w="3180875"/>
                <a:gridCol w="4680520"/>
              </a:tblGrid>
              <a:tr h="164831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spc="-8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1952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98152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检查装置气密性时要将装置设置成密闭体系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关闭分液漏斗活塞并在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，然后利用热膨胀原理来检验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1549868"/>
            <a:ext cx="11120877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010501" y="30239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36508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924" y="1269554"/>
            <a:ext cx="10835436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价，在反应中将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价氮氧化，两者发生归中反应生成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，根据电子守恒和质量守恒来配平化学方程式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942" y="1328862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082240"/>
              </p:ext>
            </p:extLst>
          </p:nvPr>
        </p:nvGraphicFramePr>
        <p:xfrm>
          <a:off x="838622" y="1922438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2" name="文档" r:id="rId3" imgW="6103299" imgH="952175" progId="Word.Document.12">
                  <p:embed/>
                </p:oleObj>
              </mc:Choice>
              <mc:Fallback>
                <p:oleObj name="文档" r:id="rId3" imgW="6103299" imgH="952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1922438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6566" y="1085487"/>
            <a:ext cx="11388152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由于开始装置中含有空气，故利用硫酸亚铁除去空气中的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及反应中生成的氮氧化物；浓硫酸的作用是作吸水剂，将生成的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镁是活泼金属，在加热条件下能与氮气反应生成氮化镁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060" y="1198126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27454" y="11854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995124" y="1808098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40572"/>
              </p:ext>
            </p:extLst>
          </p:nvPr>
        </p:nvGraphicFramePr>
        <p:xfrm>
          <a:off x="5943600" y="3675777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9" name="文档" r:id="rId3" imgW="3220440" imgH="850351" progId="Word.Document.12">
                  <p:embed/>
                </p:oleObj>
              </mc:Choice>
              <mc:Fallback>
                <p:oleObj name="文档" r:id="rId3" imgW="322044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75777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274" y="765498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，故只要检验加入水后能否生成氨气即可知是否有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生成；金属镁的检验可以通过加入酸来检验。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359244"/>
            <a:ext cx="11120877" cy="2598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，证明产物中含有氮化镁；弃去上层清液，加入盐酸，若观察到有气泡产生，则证明产物中还含有未反应的镁</a:t>
            </a:r>
            <a:endParaRPr lang="zh-CN" altLang="en-US" sz="2800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9" name="圆角矩形 28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981522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是重要的非金属元素，下列说法正确的是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的原子半径逐渐增大，非金属性逐渐减弱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氮的氧化物和硫的氧化物既是形成光化学烟雾，又是形成酸雨的主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汽车尾气中排放的氮氧化合物主要是由游离态氮转化来的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的单质均能和氧气反应，生成的产物分别是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0590" y="3056394"/>
            <a:ext cx="11010769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硫的氧化物不能形成光化学烟雾，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主要是空气中的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在汽缸内化合生成，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氮气和氧气反应生成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578253" y="1146086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同周期元素自左向右原子半径逐渐减小，非金属性逐渐增强。同主族元素自上而下原子半径逐渐增大，非金属性逐渐减弱则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的原子半径逐渐增大，非金属性逐渐减弱，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2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929" y="701921"/>
            <a:ext cx="1140158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下列有关氮气用途的说法不正确的是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作焊接金属的保护气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制硝酸和化肥的原料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食品袋中充氮气来防腐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从而制硝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氮气的化学性质不活泼，能防止金属在高温下被空气中的氧气氧化，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氮气可用于合成氨，氨可作制硝酸和化肥的原料，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食品袋中充氮气可防止食品缓慢氧化而变质，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氮气与氧气的反应很难进行，不能用氮气与氧气反应制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6718274" y="63418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5478" y="1125538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对环境的危害在于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高温下能使金属被氧化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造成酸雨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与人体血红蛋白相结合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在高温下稳定，不能氧化金属，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不属于对环境的危害。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561830" y="1126049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382" y="98152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用浓氯化铵溶液处理过的舞台幕布不易着火。其原因是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幕布的着火点升高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幕布的质量增加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氯化铵分解吸收热量，降低了温度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氯化铵分解产生的气体隔绝了空气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氯化铵分解吸收热量，能降低温度，并且分解产生的氯化氢和氨气能隔绝空气，破坏了可燃物的燃烧条件，故能使幕布不易着火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9708306" y="990700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8582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光化学烟雾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在紫外线作用下，与碳氢化合物发生一系列光化学反应，产生了一种有毒的烟雾。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酸雨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破坏臭氧层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1522" y="1115660"/>
            <a:ext cx="1116760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氨气溶于水得到氨水，氯气溶于水得到氯水，下列关于新制的氨水、氯水的描述正确的是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都是混合物，溶液中含有的粒子种类、数目相同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中都存在可逆反应的化学平衡和弱电解质的电离平衡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都有刺激性气味，都能漂白有机色素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放置时间较久后，都会因为相同的原理而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变质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263" y="1125538"/>
            <a:ext cx="109017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项，氨水中的微粒有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三种离子，氯水中有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四种离子，所以微粒的种类、数目均不相同；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项，氨水没有漂白性，不能漂白有机色素；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的变质原因不相同，氨水因挥发而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，而氯水主要因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分解而变质。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82540"/>
              </p:ext>
            </p:extLst>
          </p:nvPr>
        </p:nvGraphicFramePr>
        <p:xfrm>
          <a:off x="10908698" y="1256854"/>
          <a:ext cx="4762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8" name="文档" r:id="rId3" imgW="477036" imgH="659904" progId="Word.Document.12">
                  <p:embed/>
                </p:oleObj>
              </mc:Choice>
              <mc:Fallback>
                <p:oleObj name="文档" r:id="rId3" imgW="477036" imgH="65990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698" y="1256854"/>
                        <a:ext cx="4762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13493"/>
              </p:ext>
            </p:extLst>
          </p:nvPr>
        </p:nvGraphicFramePr>
        <p:xfrm>
          <a:off x="419274" y="909514"/>
          <a:ext cx="113157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1" name="文档" r:id="rId17" imgW="11311001" imgH="5634146" progId="Word.Document.12">
                  <p:embed/>
                </p:oleObj>
              </mc:Choice>
              <mc:Fallback>
                <p:oleObj name="文档" r:id="rId17" imgW="11311001" imgH="56341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9274" y="909514"/>
                        <a:ext cx="11315700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063" y="909514"/>
            <a:ext cx="1096469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的化合价由正价变为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价，转移电子数为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中为三键，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中为两个双键，故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氧化剂与还原剂的物质的量之比为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，即氮元素化合价为＋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294" y="693490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如图所示，向一定量的铁粉中加入一定体积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的硝酸，加热充分反应后，下列微粒在体系中一定大量存在的是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8658" name="Picture 2" descr="HX2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102549"/>
            <a:ext cx="2474285" cy="22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90294" y="4504622"/>
            <a:ext cx="1118508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40932"/>
              </p:ext>
            </p:extLst>
          </p:nvPr>
        </p:nvGraphicFramePr>
        <p:xfrm>
          <a:off x="1461294" y="4603130"/>
          <a:ext cx="488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6" name="文档" r:id="rId18" imgW="489637" imgH="672864" progId="Word.Document.12">
                  <p:embed/>
                </p:oleObj>
              </mc:Choice>
              <mc:Fallback>
                <p:oleObj name="文档" r:id="rId18" imgW="489637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1294" y="4603130"/>
                        <a:ext cx="4889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025" y="1485578"/>
            <a:ext cx="1058113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由于相对量不同而得到不同产物的知识进行了考查。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反应可能生成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。故一定存在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84364"/>
              </p:ext>
            </p:extLst>
          </p:nvPr>
        </p:nvGraphicFramePr>
        <p:xfrm>
          <a:off x="7090618" y="2866430"/>
          <a:ext cx="450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7" name="文档" r:id="rId3" imgW="451474" imgH="659904" progId="Word.Document.12">
                  <p:embed/>
                </p:oleObj>
              </mc:Choice>
              <mc:Fallback>
                <p:oleObj name="文档" r:id="rId3" imgW="45147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0618" y="2866430"/>
                        <a:ext cx="4508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7045" y="549474"/>
            <a:ext cx="11010769" cy="2832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某同学仿照喷泉实验原理在实验室里做了一个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。如图所示，在甲、乙两个烧瓶中分别装入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两种无色气体，胶头滴管中盛有含酚酞的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溶液，实验时将胶头滴管内的液体挤入甲烧瓶中，然后打开弹簧夹，便可看到甲烧瓶中的导管喷出白色的烟，同时甲烧瓶中的溶液颜色逐渐变浅最后褪为无色。则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9682" name="Picture 2" descr="HX23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35" y="3406964"/>
            <a:ext cx="2167380" cy="20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57045" y="5374010"/>
            <a:ext cx="11010769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0940" y="1341562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现象，应具备两个条件：一是形成压强差，二是两种气体反应会生成白烟，排除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根据甲中溶液颜色发生的变化，结合题给条件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可知，甲中气体显碱性，即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6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642228"/>
            <a:ext cx="1134440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探究氨气及铵盐性质的过程中，下列根据实验现象得出的结论不正确的是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将集有氨气的试管倒扣于水槽中，液体迅速充满试管，说明氨气极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1 000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倍，测得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固体，观察到固体逐渐减少，试管口有液滴产生，说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受热不稳定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将红热的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Pt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丝伸入右图所示的锥形瓶中，瓶口出现少量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棕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色气体，说明氨气的氧化产物为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75" name="Picture 15" descr="HX72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59" y="4607322"/>
            <a:ext cx="1900071" cy="18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89097"/>
              </p:ext>
            </p:extLst>
          </p:nvPr>
        </p:nvGraphicFramePr>
        <p:xfrm>
          <a:off x="704998" y="1485578"/>
          <a:ext cx="10718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4" name="文档" r:id="rId3" imgW="10720874" imgH="2127045" progId="Word.Document.12">
                  <p:embed/>
                </p:oleObj>
              </mc:Choice>
              <mc:Fallback>
                <p:oleObj name="文档" r:id="rId3" imgW="10720874" imgH="2127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998" y="1485578"/>
                        <a:ext cx="10718800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2394" y="34432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994704" y="497479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1747" name="Text Box 7"/>
          <p:cNvSpPr txBox="1">
            <a:spLocks noChangeArrowheads="1"/>
          </p:cNvSpPr>
          <p:nvPr/>
        </p:nvSpPr>
        <p:spPr bwMode="auto">
          <a:xfrm>
            <a:off x="1096291" y="527966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1748" name="Text Box 11"/>
          <p:cNvSpPr txBox="1">
            <a:spLocks noChangeArrowheads="1"/>
          </p:cNvSpPr>
          <p:nvPr/>
        </p:nvSpPr>
        <p:spPr bwMode="auto">
          <a:xfrm>
            <a:off x="791530" y="5965619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1749" name="Text Box 13"/>
          <p:cNvSpPr txBox="1">
            <a:spLocks noChangeArrowheads="1"/>
          </p:cNvSpPr>
          <p:nvPr/>
        </p:nvSpPr>
        <p:spPr bwMode="auto">
          <a:xfrm>
            <a:off x="5464522" y="3602872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71697" name="Text Box 17"/>
          <p:cNvSpPr txBox="1">
            <a:spLocks noChangeArrowheads="1"/>
          </p:cNvSpPr>
          <p:nvPr/>
        </p:nvSpPr>
        <p:spPr bwMode="auto">
          <a:xfrm>
            <a:off x="1" y="5085940"/>
            <a:ext cx="10179841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300" b="1">
                <a:solidFill>
                  <a:srgbClr val="000099"/>
                </a:solidFill>
                <a:ea typeface="楷体_GB2312" pitchFamily="49" charset="-122"/>
              </a:rPr>
              <a:t>        </a:t>
            </a: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239153" y="4150686"/>
            <a:ext cx="311164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NH</a:t>
            </a:r>
            <a:r>
              <a:rPr lang="en-US" altLang="zh-CN" sz="3300" b="1" baseline="-2500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>
                <a:solidFill>
                  <a:srgbClr val="FF3300"/>
                </a:solidFill>
                <a:ea typeface="方正综艺简体" pitchFamily="2" charset="-122"/>
              </a:rPr>
              <a:t>+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" y="5085941"/>
            <a:ext cx="9934340" cy="1484656"/>
            <a:chOff x="0" y="2432"/>
            <a:chExt cx="4694" cy="935"/>
          </a:xfrm>
        </p:grpSpPr>
        <p:grpSp>
          <p:nvGrpSpPr>
            <p:cNvPr id="31765" name="Group 19"/>
            <p:cNvGrpSpPr>
              <a:grpSpLocks/>
            </p:cNvGrpSpPr>
            <p:nvPr/>
          </p:nvGrpSpPr>
          <p:grpSpPr bwMode="auto">
            <a:xfrm>
              <a:off x="0" y="2432"/>
              <a:ext cx="3515" cy="935"/>
              <a:chOff x="0" y="3294"/>
              <a:chExt cx="3515" cy="935"/>
            </a:xfrm>
          </p:grpSpPr>
          <p:sp>
            <p:nvSpPr>
              <p:cNvPr id="31769" name="Text Box 20"/>
              <p:cNvSpPr txBox="1">
                <a:spLocks noChangeArrowheads="1"/>
              </p:cNvSpPr>
              <p:nvPr/>
            </p:nvSpPr>
            <p:spPr bwMode="auto">
              <a:xfrm>
                <a:off x="2200" y="3385"/>
                <a:ext cx="1315" cy="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ea typeface="楷体_GB2312" pitchFamily="49" charset="-122"/>
                  </a:rPr>
                  <a:t>产生无色有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ea typeface="楷体_GB2312" pitchFamily="49" charset="-122"/>
                  </a:rPr>
                  <a:t>刺激性气体。</a:t>
                </a:r>
              </a:p>
            </p:txBody>
          </p:sp>
          <p:sp>
            <p:nvSpPr>
              <p:cNvPr id="31770" name="Text Box 21"/>
              <p:cNvSpPr txBox="1">
                <a:spLocks noChangeArrowheads="1"/>
              </p:cNvSpPr>
              <p:nvPr/>
            </p:nvSpPr>
            <p:spPr bwMode="auto">
              <a:xfrm>
                <a:off x="0" y="3294"/>
                <a:ext cx="3226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300" b="1">
                    <a:ea typeface="楷体_GB2312" pitchFamily="49" charset="-122"/>
                  </a:rPr>
                  <a:t>                    </a:t>
                </a:r>
                <a:r>
                  <a:rPr lang="en-US" altLang="zh-CN" sz="3300" b="1">
                    <a:solidFill>
                      <a:srgbClr val="003300"/>
                    </a:solidFill>
                    <a:ea typeface="楷体_GB2312" pitchFamily="49" charset="-122"/>
                  </a:rPr>
                  <a:t>NaOH</a:t>
                </a:r>
                <a:r>
                  <a:rPr lang="zh-CN" altLang="en-US" sz="3300" b="1">
                    <a:solidFill>
                      <a:srgbClr val="003300"/>
                    </a:solidFill>
                    <a:ea typeface="楷体_GB2312" pitchFamily="49" charset="-122"/>
                  </a:rPr>
                  <a:t>溶液</a:t>
                </a:r>
                <a:endParaRPr lang="zh-CN" altLang="en-US" sz="3300" b="1" baseline="-25000">
                  <a:solidFill>
                    <a:srgbClr val="003300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31771" name="Text Box 22"/>
              <p:cNvSpPr txBox="1">
                <a:spLocks noChangeArrowheads="1"/>
              </p:cNvSpPr>
              <p:nvPr/>
            </p:nvSpPr>
            <p:spPr bwMode="auto">
              <a:xfrm>
                <a:off x="1565" y="3657"/>
                <a:ext cx="233" cy="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b="1">
                    <a:ea typeface="方正楷体简体" pitchFamily="2" charset="-122"/>
                  </a:rPr>
                  <a:t>△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2900"/>
              </a:p>
            </p:txBody>
          </p:sp>
          <p:sp>
            <p:nvSpPr>
              <p:cNvPr id="31772" name="Line 23"/>
              <p:cNvSpPr>
                <a:spLocks noChangeShapeType="1"/>
              </p:cNvSpPr>
              <p:nvPr/>
            </p:nvSpPr>
            <p:spPr bwMode="auto">
              <a:xfrm>
                <a:off x="1111" y="3657"/>
                <a:ext cx="95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766" name="Group 24"/>
            <p:cNvGrpSpPr>
              <a:grpSpLocks/>
            </p:cNvGrpSpPr>
            <p:nvPr/>
          </p:nvGrpSpPr>
          <p:grpSpPr bwMode="auto">
            <a:xfrm>
              <a:off x="3152" y="2432"/>
              <a:ext cx="1542" cy="901"/>
              <a:chOff x="3288" y="3249"/>
              <a:chExt cx="1542" cy="901"/>
            </a:xfrm>
          </p:grpSpPr>
          <p:sp>
            <p:nvSpPr>
              <p:cNvPr id="31767" name="Line 25"/>
              <p:cNvSpPr>
                <a:spLocks noChangeShapeType="1"/>
              </p:cNvSpPr>
              <p:nvPr/>
            </p:nvSpPr>
            <p:spPr bwMode="auto">
              <a:xfrm>
                <a:off x="3288" y="3657"/>
                <a:ext cx="1225" cy="0"/>
              </a:xfrm>
              <a:prstGeom prst="line">
                <a:avLst/>
              </a:prstGeom>
              <a:noFill/>
              <a:ln w="38100">
                <a:solidFill>
                  <a:srgbClr val="00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8" name="Text Box 26"/>
              <p:cNvSpPr txBox="1">
                <a:spLocks noChangeArrowheads="1"/>
              </p:cNvSpPr>
              <p:nvPr/>
            </p:nvSpPr>
            <p:spPr bwMode="auto">
              <a:xfrm>
                <a:off x="3424" y="3249"/>
                <a:ext cx="1406" cy="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900" b="1">
                    <a:solidFill>
                      <a:srgbClr val="FF3300"/>
                    </a:solidFill>
                  </a:rPr>
                  <a:t>    </a:t>
                </a:r>
                <a:r>
                  <a:rPr lang="zh-CN" altLang="en-US" sz="2900" b="1">
                    <a:solidFill>
                      <a:srgbClr val="FF3300"/>
                    </a:solidFill>
                  </a:rPr>
                  <a:t>湿润的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900" b="1">
                  <a:solidFill>
                    <a:srgbClr val="FF330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900" b="1">
                    <a:solidFill>
                      <a:srgbClr val="FF3300"/>
                    </a:solidFill>
                  </a:rPr>
                  <a:t>红色石蕊试纸</a:t>
                </a:r>
              </a:p>
            </p:txBody>
          </p:sp>
        </p:grpSp>
      </p:grp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9640901" y="5413804"/>
            <a:ext cx="106941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0000FF"/>
                </a:solidFill>
              </a:rPr>
              <a:t>变蓝</a:t>
            </a:r>
          </a:p>
        </p:txBody>
      </p:sp>
      <p:sp>
        <p:nvSpPr>
          <p:cNvPr id="31754" name="AutoShape 29"/>
          <p:cNvSpPr>
            <a:spLocks/>
          </p:cNvSpPr>
          <p:nvPr/>
        </p:nvSpPr>
        <p:spPr bwMode="auto">
          <a:xfrm>
            <a:off x="4406326" y="1430669"/>
            <a:ext cx="101587" cy="381088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31755" name="Rectangle 30"/>
          <p:cNvSpPr>
            <a:spLocks noChangeArrowheads="1"/>
          </p:cNvSpPr>
          <p:nvPr/>
        </p:nvSpPr>
        <p:spPr bwMode="auto">
          <a:xfrm>
            <a:off x="4914261" y="1819697"/>
            <a:ext cx="219891" cy="4074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 b="1" baseline="-25000">
              <a:solidFill>
                <a:srgbClr val="000099"/>
              </a:solidFill>
            </a:endParaRPr>
          </a:p>
        </p:txBody>
      </p:sp>
      <p:sp>
        <p:nvSpPr>
          <p:cNvPr id="71716" name="Rectangle 36"/>
          <p:cNvSpPr>
            <a:spLocks noChangeArrowheads="1"/>
          </p:cNvSpPr>
          <p:nvPr/>
        </p:nvSpPr>
        <p:spPr bwMode="auto">
          <a:xfrm>
            <a:off x="239154" y="765353"/>
            <a:ext cx="319660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SO</a:t>
            </a:r>
            <a:r>
              <a:rPr lang="en-US" altLang="zh-CN" sz="3300" b="1" baseline="-2500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>
                <a:solidFill>
                  <a:srgbClr val="FF3300"/>
                </a:solidFill>
                <a:ea typeface="方正综艺简体" pitchFamily="2" charset="-122"/>
              </a:rPr>
              <a:t>2-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71717" name="Text Box 37"/>
          <p:cNvSpPr txBox="1">
            <a:spLocks noChangeArrowheads="1"/>
          </p:cNvSpPr>
          <p:nvPr/>
        </p:nvSpPr>
        <p:spPr bwMode="auto">
          <a:xfrm>
            <a:off x="1" y="1413203"/>
            <a:ext cx="10179841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00" b="1">
                <a:solidFill>
                  <a:srgbClr val="000099"/>
                </a:solidFill>
                <a:ea typeface="楷体_GB2312" pitchFamily="49" charset="-122"/>
              </a:rPr>
              <a:t>        </a:t>
            </a: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sp>
        <p:nvSpPr>
          <p:cNvPr id="71718" name="Line 38"/>
          <p:cNvSpPr>
            <a:spLocks noChangeShapeType="1"/>
          </p:cNvSpPr>
          <p:nvPr/>
        </p:nvSpPr>
        <p:spPr bwMode="auto">
          <a:xfrm>
            <a:off x="3599982" y="1773649"/>
            <a:ext cx="2207395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71719" name="Text Box 39"/>
          <p:cNvSpPr txBox="1">
            <a:spLocks noChangeArrowheads="1"/>
          </p:cNvSpPr>
          <p:nvPr/>
        </p:nvSpPr>
        <p:spPr bwMode="auto">
          <a:xfrm>
            <a:off x="3407391" y="1197252"/>
            <a:ext cx="3551304" cy="129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/>
              <a:t>先加</a:t>
            </a:r>
            <a:r>
              <a:rPr lang="en-US" altLang="zh-CN" sz="2900" b="1"/>
              <a:t>HCl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9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baseline="30000"/>
              <a:t>无气泡，无沉淀</a:t>
            </a:r>
          </a:p>
        </p:txBody>
      </p:sp>
      <p:sp>
        <p:nvSpPr>
          <p:cNvPr id="71720" name="Text Box 40"/>
          <p:cNvSpPr txBox="1">
            <a:spLocks noChangeArrowheads="1"/>
          </p:cNvSpPr>
          <p:nvPr/>
        </p:nvSpPr>
        <p:spPr bwMode="auto">
          <a:xfrm>
            <a:off x="5326958" y="1268707"/>
            <a:ext cx="4126963" cy="8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900" b="1"/>
              <a:t>后加</a:t>
            </a:r>
            <a:r>
              <a:rPr lang="en-US" altLang="zh-CN" sz="2900" b="1"/>
              <a:t>BaCl</a:t>
            </a:r>
            <a:r>
              <a:rPr lang="en-US" altLang="zh-CN" sz="2900" b="1" baseline="-25000"/>
              <a:t>2</a:t>
            </a:r>
            <a:r>
              <a:rPr lang="zh-CN" altLang="en-US" sz="2900" b="1">
                <a:solidFill>
                  <a:srgbClr val="003300"/>
                </a:solidFill>
              </a:rPr>
              <a:t>溶液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900" b="1" baseline="-25000"/>
          </a:p>
        </p:txBody>
      </p:sp>
      <p:sp>
        <p:nvSpPr>
          <p:cNvPr id="71721" name="Line 41"/>
          <p:cNvSpPr>
            <a:spLocks noChangeShapeType="1"/>
          </p:cNvSpPr>
          <p:nvPr/>
        </p:nvSpPr>
        <p:spPr bwMode="auto">
          <a:xfrm>
            <a:off x="6095207" y="1773649"/>
            <a:ext cx="2207397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71722" name="Text Box 42"/>
          <p:cNvSpPr txBox="1">
            <a:spLocks noChangeArrowheads="1"/>
          </p:cNvSpPr>
          <p:nvPr/>
        </p:nvSpPr>
        <p:spPr bwMode="auto">
          <a:xfrm>
            <a:off x="8399958" y="1557699"/>
            <a:ext cx="3551304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6600"/>
                </a:solidFill>
                <a:ea typeface="楷体_GB2312" pitchFamily="49" charset="-122"/>
              </a:rPr>
              <a:t>产生白色沉淀。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4656061" y="1"/>
            <a:ext cx="2343805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特别关注：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3119562" y="2497234"/>
            <a:ext cx="6334359" cy="1002465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00FF"/>
                </a:solidFill>
              </a:rPr>
              <a:t>先加</a:t>
            </a:r>
            <a:r>
              <a:rPr lang="en-US" altLang="zh-CN" sz="2900" b="1" dirty="0" err="1">
                <a:solidFill>
                  <a:srgbClr val="0000FF"/>
                </a:solidFill>
              </a:rPr>
              <a:t>HCl</a:t>
            </a:r>
            <a:r>
              <a:rPr lang="zh-CN" altLang="en-US" sz="2900" b="1" dirty="0">
                <a:solidFill>
                  <a:srgbClr val="0000FF"/>
                </a:solidFill>
              </a:rPr>
              <a:t>无气泡，无沉淀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00FF"/>
                </a:solidFill>
              </a:rPr>
              <a:t>排除</a:t>
            </a:r>
            <a:r>
              <a:rPr lang="en-US" altLang="zh-CN" sz="2900" b="1" dirty="0">
                <a:solidFill>
                  <a:srgbClr val="0000FF"/>
                </a:solidFill>
              </a:rPr>
              <a:t>CO</a:t>
            </a:r>
            <a:r>
              <a:rPr lang="en-US" altLang="zh-CN" sz="29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2900" b="1" baseline="30000" dirty="0">
                <a:solidFill>
                  <a:srgbClr val="0000FF"/>
                </a:solidFill>
              </a:rPr>
              <a:t>2-</a:t>
            </a:r>
            <a:r>
              <a:rPr lang="en-US" altLang="zh-CN" sz="2900" b="1" dirty="0">
                <a:solidFill>
                  <a:srgbClr val="0000FF"/>
                </a:solidFill>
              </a:rPr>
              <a:t>  SO</a:t>
            </a:r>
            <a:r>
              <a:rPr lang="en-US" altLang="zh-CN" sz="29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2900" b="1" baseline="30000" dirty="0">
                <a:solidFill>
                  <a:srgbClr val="0000FF"/>
                </a:solidFill>
              </a:rPr>
              <a:t>2- </a:t>
            </a:r>
            <a:r>
              <a:rPr lang="en-US" altLang="zh-CN" sz="2900" b="1" dirty="0">
                <a:solidFill>
                  <a:srgbClr val="0000FF"/>
                </a:solidFill>
              </a:rPr>
              <a:t> Ag</a:t>
            </a:r>
            <a:r>
              <a:rPr lang="en-US" altLang="zh-CN" sz="2900" b="1" baseline="30000" dirty="0">
                <a:solidFill>
                  <a:srgbClr val="0000FF"/>
                </a:solidFill>
              </a:rPr>
              <a:t>+</a:t>
            </a:r>
            <a:r>
              <a:rPr lang="zh-CN" altLang="en-US" sz="2900" b="1" dirty="0">
                <a:solidFill>
                  <a:srgbClr val="0000FF"/>
                </a:solidFill>
              </a:rPr>
              <a:t>的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干扰</a:t>
            </a:r>
            <a:endParaRPr lang="zh-CN" altLang="en-US" sz="29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0150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4" dur="500"/>
                                        <p:tgtEl>
                                          <p:spTgt spid="7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7" grpId="0" autoUpdateAnimBg="0"/>
      <p:bldP spid="71698" grpId="0" animBg="1" autoUpdateAnimBg="0"/>
      <p:bldP spid="71707" grpId="0" autoUpdateAnimBg="0"/>
      <p:bldP spid="71716" grpId="0" animBg="1" autoUpdateAnimBg="0"/>
      <p:bldP spid="71717" grpId="0" autoUpdateAnimBg="0"/>
      <p:bldP spid="71718" grpId="0" animBg="1"/>
      <p:bldP spid="71719" grpId="0"/>
      <p:bldP spid="71720" grpId="0"/>
      <p:bldP spid="71721" grpId="0" animBg="1"/>
      <p:bldP spid="71722" grpId="0" autoUpdateAnimBg="0"/>
      <p:bldP spid="717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93490"/>
            <a:ext cx="114099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用下列实验装置进行相应实验，不能达到实验目的的是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8801" name="Picture 17" descr="HX7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1464906"/>
            <a:ext cx="5409850" cy="50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636" y="119754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：少量氨气的尾气吸收装置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：二氧化碳的喷泉实验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：制备和收集氨气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导气管应插入到试管底部。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0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93840"/>
              </p:ext>
            </p:extLst>
          </p:nvPr>
        </p:nvGraphicFramePr>
        <p:xfrm>
          <a:off x="457200" y="943422"/>
          <a:ext cx="112776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5" name="文档" r:id="rId17" imgW="11276097" imgH="4934024" progId="Word.Document.12">
                  <p:embed/>
                </p:oleObj>
              </mc:Choice>
              <mc:Fallback>
                <p:oleObj name="文档" r:id="rId17" imgW="11276097" imgH="49340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" y="943422"/>
                        <a:ext cx="112776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0940" y="1354262"/>
            <a:ext cx="10686944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由方程式知，生成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 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中氮元素的化合价为＋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价，是氮元素的中间价态，既具有氧化性又具有还原性，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5621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某化学兴趣小组利用如图装置制取氨气并探究氨气的有关性质。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200706" name="Picture 2" descr="HX23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2" y="1336694"/>
            <a:ext cx="3439621" cy="268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83199" y="3933850"/>
            <a:ext cx="1118508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中烧瓶内试剂可选用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碱石灰　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五氧化二磷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解答本题要注意以下四点：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实验室中快速制备氨气的方法和原理；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原理和操作；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氯气的实验室制法和尾气吸收；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氨气和氯气的反应原理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04431"/>
              </p:ext>
            </p:extLst>
          </p:nvPr>
        </p:nvGraphicFramePr>
        <p:xfrm>
          <a:off x="609600" y="2889498"/>
          <a:ext cx="109601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9" name="文档" r:id="rId3" imgW="10961963" imgH="3268079" progId="Word.Document.12">
                  <p:embed/>
                </p:oleObj>
              </mc:Choice>
              <mc:Fallback>
                <p:oleObj name="文档" r:id="rId3" imgW="10961963" imgH="3268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889498"/>
                        <a:ext cx="109601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3974" y="5759450"/>
            <a:ext cx="173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ace</a:t>
            </a:r>
            <a:endParaRPr lang="zh-CN" altLang="en-US" sz="2800" dirty="0"/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880" y="621482"/>
            <a:ext cx="11344407" cy="1953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若探究氨气的溶解性，需在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的导管末端连接下表装置中的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装置，当装置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中集满氨气后，关闭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，引发喷泉的实验操作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22239"/>
              </p:ext>
            </p:extLst>
          </p:nvPr>
        </p:nvGraphicFramePr>
        <p:xfrm>
          <a:off x="1429477" y="2805698"/>
          <a:ext cx="9418257" cy="3289418"/>
        </p:xfrm>
        <a:graphic>
          <a:graphicData uri="http://schemas.openxmlformats.org/drawingml/2006/table">
            <a:tbl>
              <a:tblPr/>
              <a:tblGrid>
                <a:gridCol w="4043727"/>
                <a:gridCol w="2601167"/>
                <a:gridCol w="2773363"/>
              </a:tblGrid>
              <a:tr h="55206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备选装置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其中水中含酚酞溶液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2758" name="Picture 6" descr="E:\杨营\2016\一轮\化学\HX236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6" y="3542893"/>
            <a:ext cx="1581148" cy="16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7" name="Picture 5" descr="E:\杨营\2016\一轮\化学\HX237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90" y="3566903"/>
            <a:ext cx="1729380" cy="15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E:\杨营\2016\一轮\化学\HX237A.T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3518510"/>
            <a:ext cx="1416311" cy="17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1208" y="1197546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，要用防倒吸装置，因此选择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。要使装置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发生喷泉现象，必须使烧瓶中的压强迅速降低，形成内外压强差。用热毛巾将烧瓶捂热，可使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中氨气受热膨胀，通过导管后溶于水，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中压强变小即产生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用热毛巾将烧瓶捂热片刻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994704" y="497479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26983" y="3429794"/>
            <a:ext cx="10179841" cy="106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99"/>
                </a:solidFill>
                <a:ea typeface="楷体_GB2312" pitchFamily="49" charset="-122"/>
              </a:rPr>
              <a:t>（晶体或浓溶液）</a:t>
            </a: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3312153" y="3861694"/>
            <a:ext cx="386029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7246523" y="3429795"/>
            <a:ext cx="568885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990000"/>
                </a:solidFill>
                <a:ea typeface="楷体_GB2312" pitchFamily="49" charset="-122"/>
              </a:rPr>
              <a:t>产生红棕色气体。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31745" y="2421499"/>
            <a:ext cx="306355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00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0000"/>
                </a:solidFill>
                <a:ea typeface="方正综艺简体" pitchFamily="2" charset="-122"/>
              </a:rPr>
              <a:t>NO</a:t>
            </a:r>
            <a:r>
              <a:rPr lang="en-US" altLang="zh-CN" sz="3300" b="1" baseline="-25000">
                <a:solidFill>
                  <a:srgbClr val="FF0000"/>
                </a:solidFill>
                <a:ea typeface="方正综艺简体" pitchFamily="2" charset="-122"/>
              </a:rPr>
              <a:t>3</a:t>
            </a:r>
            <a:r>
              <a:rPr lang="en-US" altLang="zh-CN" sz="3300" b="1" baseline="30000">
                <a:solidFill>
                  <a:srgbClr val="FF0000"/>
                </a:solidFill>
                <a:ea typeface="方正综艺简体" pitchFamily="2" charset="-122"/>
              </a:rPr>
              <a:t>-</a:t>
            </a:r>
            <a:r>
              <a:rPr lang="en-US" altLang="zh-CN" sz="3300" b="1">
                <a:solidFill>
                  <a:srgbClr val="FF00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096291" y="5279660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36503" y="4728665"/>
            <a:ext cx="8071916" cy="762177"/>
            <a:chOff x="336" y="3210"/>
            <a:chExt cx="3814" cy="480"/>
          </a:xfrm>
        </p:grpSpPr>
        <p:sp>
          <p:nvSpPr>
            <p:cNvPr id="33815" name="Rectangle 9"/>
            <p:cNvSpPr>
              <a:spLocks noChangeArrowheads="1"/>
            </p:cNvSpPr>
            <p:nvPr/>
          </p:nvSpPr>
          <p:spPr bwMode="auto">
            <a:xfrm>
              <a:off x="336" y="3312"/>
              <a:ext cx="381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NaNO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3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+ H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2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SO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4</a:t>
              </a:r>
              <a:r>
                <a:rPr lang="en-US" altLang="zh-CN" sz="2400" b="1">
                  <a:solidFill>
                    <a:srgbClr val="000099"/>
                  </a:solidFill>
                  <a:ea typeface="方正楷体简体" pitchFamily="2" charset="-122"/>
                </a:rPr>
                <a:t>(</a:t>
              </a:r>
              <a:r>
                <a:rPr lang="zh-CN" altLang="en-US" sz="2400" b="1">
                  <a:solidFill>
                    <a:srgbClr val="000099"/>
                  </a:solidFill>
                  <a:ea typeface="方正楷体简体" pitchFamily="2" charset="-122"/>
                </a:rPr>
                <a:t>浓</a:t>
              </a:r>
              <a:r>
                <a:rPr lang="en-US" altLang="zh-CN" sz="2400" b="1">
                  <a:solidFill>
                    <a:srgbClr val="000099"/>
                  </a:solidFill>
                  <a:ea typeface="方正楷体简体" pitchFamily="2" charset="-122"/>
                </a:rPr>
                <a:t>)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  =    NaHSO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4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+ HNO</a:t>
              </a:r>
              <a:r>
                <a:rPr lang="en-US" altLang="zh-CN" sz="3300" b="1" baseline="-25000">
                  <a:solidFill>
                    <a:srgbClr val="000099"/>
                  </a:solidFill>
                  <a:ea typeface="方正楷体简体" pitchFamily="2" charset="-122"/>
                </a:rPr>
                <a:t>3 </a:t>
              </a:r>
              <a:r>
                <a:rPr lang="en-US" altLang="zh-CN" sz="2900" b="1">
                  <a:solidFill>
                    <a:srgbClr val="000099"/>
                  </a:solidFill>
                </a:rPr>
                <a:t>↑</a:t>
              </a:r>
              <a:r>
                <a:rPr lang="en-US" altLang="zh-CN" sz="3300" b="1">
                  <a:solidFill>
                    <a:srgbClr val="000099"/>
                  </a:solidFill>
                  <a:ea typeface="方正楷体简体" pitchFamily="2" charset="-122"/>
                </a:rPr>
                <a:t> </a:t>
              </a:r>
            </a:p>
          </p:txBody>
        </p:sp>
        <p:sp>
          <p:nvSpPr>
            <p:cNvPr id="33816" name="Rectangle 10"/>
            <p:cNvSpPr>
              <a:spLocks noChangeArrowheads="1"/>
            </p:cNvSpPr>
            <p:nvPr/>
          </p:nvSpPr>
          <p:spPr bwMode="auto">
            <a:xfrm>
              <a:off x="2096" y="3210"/>
              <a:ext cx="2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ea typeface="方正楷体简体" pitchFamily="2" charset="-122"/>
                </a:rPr>
                <a:t>△</a:t>
              </a:r>
            </a:p>
          </p:txBody>
        </p:sp>
      </p:grpSp>
      <p:sp>
        <p:nvSpPr>
          <p:cNvPr id="33801" name="Text Box 11"/>
          <p:cNvSpPr txBox="1">
            <a:spLocks noChangeArrowheads="1"/>
          </p:cNvSpPr>
          <p:nvPr/>
        </p:nvSpPr>
        <p:spPr bwMode="auto">
          <a:xfrm>
            <a:off x="791530" y="5965619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912165" y="5374932"/>
            <a:ext cx="1015867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>
                <a:solidFill>
                  <a:srgbClr val="000099"/>
                </a:solidFill>
              </a:rPr>
              <a:t>Cu+4HNO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>
                <a:solidFill>
                  <a:srgbClr val="000099"/>
                </a:solidFill>
              </a:rPr>
              <a:t>(</a:t>
            </a:r>
            <a:r>
              <a:rPr lang="zh-CN" altLang="en-US" sz="3300" b="1">
                <a:solidFill>
                  <a:srgbClr val="000099"/>
                </a:solidFill>
              </a:rPr>
              <a:t>浓</a:t>
            </a:r>
            <a:r>
              <a:rPr lang="en-US" altLang="zh-CN" sz="3300" b="1">
                <a:solidFill>
                  <a:srgbClr val="000099"/>
                </a:solidFill>
              </a:rPr>
              <a:t>) = Cu(NO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>
                <a:solidFill>
                  <a:srgbClr val="000099"/>
                </a:solidFill>
              </a:rPr>
              <a:t>)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+2NO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↑</a:t>
            </a:r>
            <a:r>
              <a:rPr lang="en-US" altLang="zh-CN" sz="3300" b="1" baseline="-25000">
                <a:solidFill>
                  <a:srgbClr val="000099"/>
                </a:solidFill>
              </a:rPr>
              <a:t>  </a:t>
            </a:r>
            <a:r>
              <a:rPr lang="en-US" altLang="zh-CN" sz="3300" b="1">
                <a:solidFill>
                  <a:srgbClr val="000099"/>
                </a:solidFill>
              </a:rPr>
              <a:t>+2H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O</a:t>
            </a:r>
          </a:p>
        </p:txBody>
      </p:sp>
      <p:sp>
        <p:nvSpPr>
          <p:cNvPr id="33803" name="Text Box 13"/>
          <p:cNvSpPr txBox="1">
            <a:spLocks noChangeArrowheads="1"/>
          </p:cNvSpPr>
          <p:nvPr/>
        </p:nvSpPr>
        <p:spPr bwMode="auto">
          <a:xfrm>
            <a:off x="5464522" y="3602872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775653" y="3285300"/>
            <a:ext cx="6827478" cy="1438608"/>
            <a:chOff x="288" y="2496"/>
            <a:chExt cx="3226" cy="906"/>
          </a:xfrm>
        </p:grpSpPr>
        <p:sp>
          <p:nvSpPr>
            <p:cNvPr id="33813" name="Text Box 15"/>
            <p:cNvSpPr txBox="1">
              <a:spLocks noChangeArrowheads="1"/>
            </p:cNvSpPr>
            <p:nvPr/>
          </p:nvSpPr>
          <p:spPr bwMode="auto">
            <a:xfrm>
              <a:off x="288" y="2496"/>
              <a:ext cx="322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ea typeface="楷体_GB2312" pitchFamily="49" charset="-122"/>
                </a:rPr>
                <a:t>           Cu</a:t>
              </a:r>
              <a:r>
                <a:rPr lang="zh-CN" altLang="en-US" sz="3300" b="1">
                  <a:ea typeface="楷体_GB2312" pitchFamily="49" charset="-122"/>
                </a:rPr>
                <a:t>和浓</a:t>
              </a:r>
              <a:r>
                <a:rPr lang="en-US" altLang="zh-CN" sz="3300" b="1">
                  <a:ea typeface="楷体_GB2312" pitchFamily="49" charset="-122"/>
                </a:rPr>
                <a:t>H</a:t>
              </a:r>
              <a:r>
                <a:rPr lang="en-US" altLang="zh-CN" sz="3300" b="1" baseline="-25000">
                  <a:ea typeface="楷体_GB2312" pitchFamily="49" charset="-122"/>
                </a:rPr>
                <a:t>2</a:t>
              </a:r>
              <a:r>
                <a:rPr lang="en-US" altLang="zh-CN" sz="3300" b="1">
                  <a:ea typeface="楷体_GB2312" pitchFamily="49" charset="-122"/>
                </a:rPr>
                <a:t>SO</a:t>
              </a:r>
              <a:r>
                <a:rPr lang="en-US" altLang="zh-CN" sz="3300" b="1" baseline="-2500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33814" name="Text Box 16"/>
            <p:cNvSpPr txBox="1">
              <a:spLocks noChangeArrowheads="1"/>
            </p:cNvSpPr>
            <p:nvPr/>
          </p:nvSpPr>
          <p:spPr bwMode="auto">
            <a:xfrm>
              <a:off x="2150" y="2830"/>
              <a:ext cx="233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ea typeface="方正楷体简体" pitchFamily="2" charset="-122"/>
                </a:rPr>
                <a:t>△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900"/>
            </a:p>
          </p:txBody>
        </p:sp>
      </p:grpSp>
      <p:sp>
        <p:nvSpPr>
          <p:cNvPr id="33805" name="AutoShape 28">
            <a:hlinkClick r:id="rId2" action="ppaction://hlinkfile"/>
          </p:cNvPr>
          <p:cNvSpPr>
            <a:spLocks noChangeArrowheads="1"/>
          </p:cNvSpPr>
          <p:nvPr/>
        </p:nvSpPr>
        <p:spPr bwMode="auto">
          <a:xfrm>
            <a:off x="0" y="0"/>
            <a:ext cx="12190413" cy="609741"/>
          </a:xfrm>
          <a:prstGeom prst="roundRect">
            <a:avLst>
              <a:gd name="adj" fmla="val 16667"/>
            </a:avLst>
          </a:prstGeom>
          <a:solidFill>
            <a:srgbClr val="0033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108850" tIns="54425" rIns="108850" bIns="54425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硝酸强氧化性：除铂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Pt </a:t>
            </a: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金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Au</a:t>
            </a:r>
            <a:r>
              <a:rPr lang="zh-CN" altLang="en-US" sz="3300" b="1">
                <a:solidFill>
                  <a:srgbClr val="FFFF00"/>
                </a:solidFill>
                <a:ea typeface="方正综艺简体" pitchFamily="2" charset="-122"/>
              </a:rPr>
              <a:t>外，其它金属都能溶于</a:t>
            </a:r>
            <a:r>
              <a:rPr lang="en-US" altLang="zh-CN" sz="3300" b="1">
                <a:solidFill>
                  <a:srgbClr val="FFFF00"/>
                </a:solidFill>
                <a:ea typeface="方正综艺简体" pitchFamily="2" charset="-122"/>
              </a:rPr>
              <a:t>HNO</a:t>
            </a:r>
            <a:r>
              <a:rPr lang="en-US" altLang="zh-CN" sz="3300" b="1" baseline="-25000">
                <a:solidFill>
                  <a:srgbClr val="FFFF00"/>
                </a:solidFill>
                <a:ea typeface="方正综艺简体" pitchFamily="2" charset="-122"/>
              </a:rPr>
              <a:t>3</a:t>
            </a:r>
            <a:endParaRPr lang="en-US" altLang="zh-CN" sz="3300" b="1" baseline="-25000">
              <a:solidFill>
                <a:srgbClr val="FFFF00"/>
              </a:solidFill>
            </a:endParaRPr>
          </a:p>
        </p:txBody>
      </p:sp>
      <p:sp>
        <p:nvSpPr>
          <p:cNvPr id="33806" name="AutoShape 29"/>
          <p:cNvSpPr>
            <a:spLocks/>
          </p:cNvSpPr>
          <p:nvPr/>
        </p:nvSpPr>
        <p:spPr bwMode="auto">
          <a:xfrm>
            <a:off x="4406326" y="1430669"/>
            <a:ext cx="101587" cy="381088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33807" name="Rectangle 30"/>
          <p:cNvSpPr>
            <a:spLocks noChangeArrowheads="1"/>
          </p:cNvSpPr>
          <p:nvPr/>
        </p:nvSpPr>
        <p:spPr bwMode="auto">
          <a:xfrm>
            <a:off x="4914261" y="1819697"/>
            <a:ext cx="219891" cy="4074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900" b="1" baseline="-25000">
              <a:solidFill>
                <a:srgbClr val="000099"/>
              </a:solidFill>
            </a:endParaRP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719574" y="1197253"/>
            <a:ext cx="6383037" cy="984477"/>
            <a:chOff x="340" y="618"/>
            <a:chExt cx="3016" cy="620"/>
          </a:xfrm>
        </p:grpSpPr>
        <p:sp>
          <p:nvSpPr>
            <p:cNvPr id="33809" name="Text Box 32"/>
            <p:cNvSpPr txBox="1">
              <a:spLocks noChangeArrowheads="1"/>
            </p:cNvSpPr>
            <p:nvPr/>
          </p:nvSpPr>
          <p:spPr bwMode="auto">
            <a:xfrm>
              <a:off x="340" y="618"/>
              <a:ext cx="5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Pt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 b="1">
                  <a:solidFill>
                    <a:srgbClr val="000099"/>
                  </a:solidFill>
                </a:rPr>
                <a:t>Au</a:t>
              </a:r>
            </a:p>
          </p:txBody>
        </p:sp>
        <p:sp>
          <p:nvSpPr>
            <p:cNvPr id="33810" name="Text Box 33"/>
            <p:cNvSpPr txBox="1">
              <a:spLocks noChangeArrowheads="1"/>
            </p:cNvSpPr>
            <p:nvPr/>
          </p:nvSpPr>
          <p:spPr bwMode="auto">
            <a:xfrm>
              <a:off x="884" y="618"/>
              <a:ext cx="1859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CC3300"/>
                  </a:solidFill>
                </a:rPr>
                <a:t>王水</a:t>
              </a:r>
              <a:r>
                <a:rPr lang="zh-CN" altLang="en-US" sz="2400" b="1">
                  <a:solidFill>
                    <a:srgbClr val="000099"/>
                  </a:solidFill>
                </a:rPr>
                <a:t>：</a:t>
              </a:r>
              <a:r>
                <a:rPr lang="en-US" altLang="zh-CN" sz="2400" b="1">
                  <a:solidFill>
                    <a:srgbClr val="000099"/>
                  </a:solidFill>
                </a:rPr>
                <a:t>3</a:t>
              </a:r>
              <a:r>
                <a:rPr lang="zh-CN" altLang="en-US" sz="2400" b="1">
                  <a:solidFill>
                    <a:srgbClr val="000099"/>
                  </a:solidFill>
                </a:rPr>
                <a:t>份浓</a:t>
              </a:r>
              <a:r>
                <a:rPr lang="en-US" altLang="zh-CN" sz="2400" b="1">
                  <a:solidFill>
                    <a:srgbClr val="000099"/>
                  </a:solidFill>
                </a:rPr>
                <a:t>HCl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</a:rPr>
                <a:t>          1</a:t>
              </a:r>
              <a:r>
                <a:rPr lang="zh-CN" altLang="en-US" sz="2400" b="1">
                  <a:solidFill>
                    <a:srgbClr val="000099"/>
                  </a:solidFill>
                </a:rPr>
                <a:t>份浓</a:t>
              </a:r>
              <a:r>
                <a:rPr lang="en-US" altLang="zh-CN" sz="2900" b="1">
                  <a:solidFill>
                    <a:srgbClr val="000099"/>
                  </a:solidFill>
                </a:rPr>
                <a:t>HNO</a:t>
              </a:r>
              <a:r>
                <a:rPr lang="en-US" altLang="zh-CN" sz="2900" b="1" baseline="-25000">
                  <a:solidFill>
                    <a:srgbClr val="000099"/>
                  </a:solidFill>
                </a:rPr>
                <a:t>3</a:t>
              </a:r>
            </a:p>
          </p:txBody>
        </p:sp>
        <p:sp>
          <p:nvSpPr>
            <p:cNvPr id="33811" name="Line 34"/>
            <p:cNvSpPr>
              <a:spLocks noChangeShapeType="1"/>
            </p:cNvSpPr>
            <p:nvPr/>
          </p:nvSpPr>
          <p:spPr bwMode="auto">
            <a:xfrm flipV="1">
              <a:off x="930" y="845"/>
              <a:ext cx="1814" cy="0"/>
            </a:xfrm>
            <a:prstGeom prst="lin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Text Box 35"/>
            <p:cNvSpPr txBox="1">
              <a:spLocks noChangeArrowheads="1"/>
            </p:cNvSpPr>
            <p:nvPr/>
          </p:nvSpPr>
          <p:spPr bwMode="auto">
            <a:xfrm>
              <a:off x="2867" y="675"/>
              <a:ext cx="489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/>
                <a:t>溶解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16941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/>
      <p:bldP spid="34821" grpId="0" autoUpdateAnimBg="0"/>
      <p:bldP spid="34822" grpId="0" animBg="1" autoUpdateAnimBg="0"/>
      <p:bldP spid="34828" grpId="0" autoUpdateAnimBg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40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若探究氨气的还原性，需打开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处导管连接制取纯净、干燥氯气的装置。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用二氧化锰与浓盐酸制取氯气，生成气体必须通过盛有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试剂的洗气瓶；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中氨气与氯气反应产生白烟，同时生成一种无色无味的气体，该反应的化学方程式为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处导管逸出的气体中含有少量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装置中应盛放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1645" y="778198"/>
            <a:ext cx="11120877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用二氧化锰与浓盐酸制取的氯气中，混有氯化氢气体和水蒸气，通过饱和食盐水除去氯化氢，通过浓硫酸除去水蒸气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探究氨气具有还原性，氯气与氨气反应产生白烟，联系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的成分为氯化铵，氯元素化合价降低，则生成的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无色无味气体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必为氨气的氧化产物，可推知为氮气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氯气是有毒气体，可与强碱溶液反应，因此可用氢氧化钠溶液进行尾气吸收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饱和食盐水、浓硫酸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=6NH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21482"/>
            <a:ext cx="11325718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在纤维纺织品的染色和漂白、照相、生产橡胶、制药等领域有广泛应用，也常用于鱼类、肉类等食品的染色和防腐。但因其有毒，所以在食品行业中的用量有严格限制。现用下图所示仪器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夹持装置已省略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及药品，探究亚硝酸钠与硫酸反应及气体产物的成分。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70111"/>
              </p:ext>
            </p:extLst>
          </p:nvPr>
        </p:nvGraphicFramePr>
        <p:xfrm>
          <a:off x="491282" y="3247689"/>
          <a:ext cx="8301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66" name="文档" r:id="rId17" imgW="8300458" imgH="977734" progId="Word.Document.12">
                  <p:embed/>
                </p:oleObj>
              </mc:Choice>
              <mc:Fallback>
                <p:oleObj name="文档" r:id="rId17" imgW="8300458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1282" y="3247689"/>
                        <a:ext cx="83010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12884" y="3624125"/>
            <a:ext cx="1132571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气体液化的温度：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152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08898" name="Picture 2" descr="96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39" y="4331452"/>
            <a:ext cx="6446027" cy="22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21" y="981522"/>
            <a:ext cx="1096469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为了检验装置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中生成的气体产物，仪器的连接顺序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右连接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的液化温度和性质可知装置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用于检验并分离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为尾气处理装置，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的检验，所以为了检验装置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中的气体产物，仪器的连接顺序是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692" y="172418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7410" y="172418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0308" y="172418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0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反应前应打开弹簧夹，先通入一段时间氮气，排除装置中的空气，目的是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极易被空气中的氧气氧化为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，所以先通入一段时间氮气，排除装置中的空气，防止可能产生的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中反应产物检验的干扰。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3965" y="1616894"/>
            <a:ext cx="9833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防止可能产生的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中反应产物检验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6506" y="2264966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332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26" y="693490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在关闭弹簧夹、打开分液漏斗活塞、滴入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中产生红棕色气体。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，依据的现象是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。开始时装置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中无色，通入氧气后出现红棕色气体即可证明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的存在。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的作用是降温冷凝，使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完全液化，避免干扰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4782" y="2048942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中通入氧气后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出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87752" y="26843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现红棕色气体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6887" y="4581922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冷凝，使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完全液化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7397" y="693490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和水共同作用可以产生</a:t>
            </a:r>
            <a:r>
              <a:rPr lang="en-US" altLang="zh-CN" sz="2800" kern="100" dirty="0">
                <a:latin typeface="Times New Roman"/>
                <a:ea typeface="华文细黑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通过上述实验探究过程，可得出装置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中反应的化学方程式是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中发生反应的化学方程式是</a:t>
            </a:r>
            <a:r>
              <a:rPr lang="en-US" altLang="zh-CN" sz="2800" kern="100" dirty="0"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1400870"/>
            <a:ext cx="6220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60698" y="3777134"/>
            <a:ext cx="892050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39" name="圆角矩形 38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078286" y="1"/>
            <a:ext cx="3193397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0000"/>
                </a:solidFill>
                <a:ea typeface="宋体" pitchFamily="2" charset="-122"/>
              </a:rPr>
              <a:t>几个重要关系：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334390" y="476361"/>
            <a:ext cx="11183011" cy="140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①2NO+O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=2NO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    </a:t>
            </a:r>
            <a:r>
              <a:rPr lang="zh-CN" altLang="en-US" sz="2800" b="1" dirty="0">
                <a:solidFill>
                  <a:srgbClr val="0000FF"/>
                </a:solidFill>
              </a:rPr>
              <a:t>故：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zh-CN" altLang="en-US" sz="2800" b="1" dirty="0">
                <a:solidFill>
                  <a:srgbClr val="0000FF"/>
                </a:solidFill>
              </a:rPr>
              <a:t>与</a:t>
            </a:r>
            <a:r>
              <a:rPr lang="en-US" altLang="zh-CN" sz="2800" b="1" dirty="0">
                <a:solidFill>
                  <a:srgbClr val="0000FF"/>
                </a:solidFill>
              </a:rPr>
              <a:t>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空气不能共存，收集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zh-CN" altLang="en-US" sz="2800" b="1" dirty="0">
                <a:solidFill>
                  <a:srgbClr val="0000FF"/>
                </a:solidFill>
              </a:rPr>
              <a:t>只能用排水法，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不能用排空气法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334391" y="1845102"/>
            <a:ext cx="11231688" cy="971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②  3 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O=2HNO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</a:rPr>
              <a:t>+NO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    </a:t>
            </a:r>
            <a:r>
              <a:rPr lang="zh-CN" altLang="en-US" sz="2800" b="1" dirty="0">
                <a:solidFill>
                  <a:srgbClr val="0000FF"/>
                </a:solidFill>
              </a:rPr>
              <a:t>故：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不能用排水法收集，只能用向上排空气法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334391" y="2794597"/>
            <a:ext cx="11136450" cy="22643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③2NO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+2NaOH=NaNO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+NaNO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    </a:t>
            </a:r>
            <a:r>
              <a:rPr lang="zh-CN" altLang="en-US" sz="2800" b="1" dirty="0">
                <a:solidFill>
                  <a:srgbClr val="0000FF"/>
                </a:solidFill>
              </a:rPr>
              <a:t>故：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能用碱液吸收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    但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通入</a:t>
            </a:r>
            <a:r>
              <a:rPr lang="en-US" altLang="zh-CN" sz="2800" b="1" dirty="0">
                <a:solidFill>
                  <a:srgbClr val="0000FF"/>
                </a:solidFill>
              </a:rPr>
              <a:t>NaHCO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</a:rPr>
              <a:t>深液中要放出</a:t>
            </a:r>
            <a:r>
              <a:rPr lang="en-US" altLang="zh-CN" sz="2800" b="1" dirty="0">
                <a:solidFill>
                  <a:srgbClr val="0000FF"/>
                </a:solidFill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和</a:t>
            </a:r>
            <a:r>
              <a:rPr lang="en-US" altLang="zh-CN" sz="2800" b="1" dirty="0">
                <a:solidFill>
                  <a:srgbClr val="0000FF"/>
                </a:solidFill>
              </a:rPr>
              <a:t>NO</a:t>
            </a:r>
            <a:r>
              <a:rPr lang="zh-CN" altLang="en-US" sz="2800" b="1" dirty="0">
                <a:solidFill>
                  <a:srgbClr val="0000FF"/>
                </a:solidFill>
              </a:rPr>
              <a:t>气体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    </a:t>
            </a:r>
            <a:r>
              <a:rPr lang="en-US" altLang="zh-CN" sz="2800" b="1" dirty="0">
                <a:solidFill>
                  <a:srgbClr val="006600"/>
                </a:solidFill>
              </a:rPr>
              <a:t>3NO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O=2HNO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+NO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    HNO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+NaHCO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=NaNO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+CO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↑+H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39153" y="5058946"/>
            <a:ext cx="11712109" cy="140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④NO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en-US" altLang="zh-CN" sz="2800" b="1">
                <a:solidFill>
                  <a:srgbClr val="FF0000"/>
                </a:solidFill>
              </a:rPr>
              <a:t>+SO</a:t>
            </a:r>
            <a:r>
              <a:rPr lang="en-US" altLang="zh-CN" sz="2800" b="1" baseline="-25000">
                <a:solidFill>
                  <a:srgbClr val="FF0000"/>
                </a:solidFill>
              </a:rPr>
              <a:t>2</a:t>
            </a:r>
            <a:r>
              <a:rPr lang="en-US" altLang="zh-CN" sz="2800" b="1">
                <a:solidFill>
                  <a:srgbClr val="FF0000"/>
                </a:solidFill>
              </a:rPr>
              <a:t>=SO</a:t>
            </a:r>
            <a:r>
              <a:rPr lang="en-US" altLang="zh-CN" sz="2800" b="1" baseline="-25000">
                <a:solidFill>
                  <a:srgbClr val="FF0000"/>
                </a:solidFill>
              </a:rPr>
              <a:t>3</a:t>
            </a:r>
            <a:r>
              <a:rPr lang="en-US" altLang="zh-CN" sz="2800" b="1">
                <a:solidFill>
                  <a:srgbClr val="FF0000"/>
                </a:solidFill>
              </a:rPr>
              <a:t>+NO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    </a:t>
            </a:r>
            <a:r>
              <a:rPr lang="zh-CN" altLang="en-US" sz="2800" b="1">
                <a:solidFill>
                  <a:srgbClr val="0000FF"/>
                </a:solidFill>
              </a:rPr>
              <a:t>故：</a:t>
            </a:r>
            <a:r>
              <a:rPr lang="en-US" altLang="zh-CN" sz="2800" b="1">
                <a:solidFill>
                  <a:srgbClr val="0000FF"/>
                </a:solidFill>
              </a:rPr>
              <a:t>NO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zh-CN" altLang="en-US" sz="2800" b="1">
                <a:solidFill>
                  <a:srgbClr val="0000FF"/>
                </a:solidFill>
              </a:rPr>
              <a:t>具有氧化性，可使</a:t>
            </a:r>
            <a:r>
              <a:rPr lang="en-US" altLang="zh-CN" sz="2800" b="1">
                <a:solidFill>
                  <a:srgbClr val="0000FF"/>
                </a:solidFill>
              </a:rPr>
              <a:t>KI</a:t>
            </a:r>
            <a:r>
              <a:rPr lang="zh-CN" altLang="en-US" sz="2800" b="1">
                <a:solidFill>
                  <a:srgbClr val="0000FF"/>
                </a:solidFill>
              </a:rPr>
              <a:t>淀粉试纸变蓝，鉴别</a:t>
            </a:r>
            <a:r>
              <a:rPr lang="en-US" altLang="zh-CN" sz="2800" b="1">
                <a:solidFill>
                  <a:srgbClr val="0000FF"/>
                </a:solidFill>
              </a:rPr>
              <a:t>NO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zh-CN" altLang="en-US" sz="2800" b="1">
                <a:solidFill>
                  <a:srgbClr val="0000FF"/>
                </a:solidFill>
              </a:rPr>
              <a:t>和溴蒸气不能用淀粉</a:t>
            </a:r>
            <a:r>
              <a:rPr lang="en-US" altLang="zh-CN" sz="2800" b="1">
                <a:solidFill>
                  <a:srgbClr val="0000FF"/>
                </a:solidFill>
              </a:rPr>
              <a:t>KI</a:t>
            </a:r>
            <a:r>
              <a:rPr lang="zh-CN" altLang="en-US" sz="2800" b="1">
                <a:solidFill>
                  <a:srgbClr val="0000FF"/>
                </a:solidFill>
              </a:rPr>
              <a:t>试纸。可用加水振荡法或加</a:t>
            </a:r>
            <a:r>
              <a:rPr lang="en-US" altLang="zh-CN" sz="2800" b="1">
                <a:solidFill>
                  <a:srgbClr val="0000FF"/>
                </a:solidFill>
              </a:rPr>
              <a:t>AgNO</a:t>
            </a:r>
            <a:r>
              <a:rPr lang="en-US" altLang="zh-CN" sz="2800" b="1" baseline="-25000">
                <a:solidFill>
                  <a:srgbClr val="0000FF"/>
                </a:solidFill>
              </a:rPr>
              <a:t>3</a:t>
            </a:r>
            <a:r>
              <a:rPr lang="zh-CN" altLang="en-US" sz="2800" b="1">
                <a:solidFill>
                  <a:srgbClr val="0000FF"/>
                </a:solidFill>
              </a:rPr>
              <a:t>溶液法。</a:t>
            </a:r>
          </a:p>
        </p:txBody>
      </p:sp>
    </p:spTree>
    <p:extLst>
      <p:ext uri="{BB962C8B-B14F-4D97-AF65-F5344CB8AC3E}">
        <p14:creationId xmlns:p14="http://schemas.microsoft.com/office/powerpoint/2010/main" val="17994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19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19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1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nimBg="1" autoUpdateAnimBg="0"/>
      <p:bldP spid="81923" grpId="0" animBg="1" autoUpdateAnimBg="0"/>
      <p:bldP spid="81924" grpId="0" animBg="1" autoUpdateAnimBg="0"/>
      <p:bldP spid="81925" grpId="0" build="p" animBg="1"/>
      <p:bldP spid="81926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-1190"/>
            <a:ext cx="11362476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。一般适合工业尾气中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在催化剂、加热条件下，氨可将氮氧化物转化为无毒气体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。一般适用于汽车尾气的处理。</a:t>
            </a:r>
            <a:endParaRPr lang="zh-CN" altLang="zh-CN" sz="1050" b="1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830675"/>
              </p:ext>
            </p:extLst>
          </p:nvPr>
        </p:nvGraphicFramePr>
        <p:xfrm>
          <a:off x="1091356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" name="文档" r:id="rId3" imgW="3995218" imgH="863311" progId="Word.Document.12">
                  <p:embed/>
                </p:oleObj>
              </mc:Choice>
              <mc:Fallback>
                <p:oleObj name="文档" r:id="rId3" imgW="3995218" imgH="8633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356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27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545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30498" y="261442"/>
            <a:ext cx="11297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用水洗法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0498" y="2565698"/>
            <a:ext cx="10731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.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112159" y="173078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60751" y="-84419"/>
            <a:ext cx="5854697" cy="591758"/>
            <a:chOff x="0" y="0"/>
            <a:chExt cx="3600" cy="418"/>
          </a:xfrm>
        </p:grpSpPr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144" y="0"/>
              <a:ext cx="3456" cy="384"/>
            </a:xfrm>
            <a:prstGeom prst="rect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0" y="48"/>
              <a:ext cx="321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      </a:t>
              </a:r>
              <a:r>
                <a:rPr lang="zh-CN" altLang="en-US" sz="2800" b="1" dirty="0" smtClean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重点</a:t>
              </a:r>
              <a:r>
                <a:rPr lang="zh-CN" altLang="en-US" sz="2800" b="1" dirty="0">
                  <a:solidFill>
                    <a:srgbClr val="CC0000"/>
                  </a:solidFill>
                  <a:latin typeface="方正楷体简体" pitchFamily="2" charset="-122"/>
                  <a:ea typeface="方正楷体简体" pitchFamily="2" charset="-122"/>
                </a:rPr>
                <a:t>记忆的化学方程式：</a:t>
              </a:r>
              <a:endParaRPr lang="zh-CN" altLang="en-US" sz="2800" b="1" baseline="-25000" dirty="0">
                <a:solidFill>
                  <a:srgbClr val="CC0000"/>
                </a:solidFill>
                <a:latin typeface="方正楷体简体" pitchFamily="2" charset="-122"/>
                <a:ea typeface="方正楷体简体" pitchFamily="2" charset="-122"/>
              </a:endParaRPr>
            </a:p>
          </p:txBody>
        </p:sp>
      </p:grp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53208" y="305789"/>
            <a:ext cx="10869785" cy="654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 + 2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  =  3  S ↓ + 2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2.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+2NH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O=(NH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</a:rPr>
              <a:t>)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endParaRPr lang="en-US" altLang="zh-CN" sz="2800" b="1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3.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 </a:t>
            </a:r>
            <a:r>
              <a:rPr lang="en-US" altLang="zh-CN" sz="2800" b="1" dirty="0">
                <a:solidFill>
                  <a:srgbClr val="000099"/>
                </a:solidFill>
              </a:rPr>
              <a:t>+ </a:t>
            </a:r>
            <a:r>
              <a:rPr lang="en-US" altLang="zh-CN" sz="2800" b="1" dirty="0" err="1">
                <a:solidFill>
                  <a:srgbClr val="000099"/>
                </a:solidFill>
              </a:rPr>
              <a:t>Ca</a:t>
            </a:r>
            <a:r>
              <a:rPr lang="en-US" altLang="zh-CN" sz="2800" b="1" dirty="0">
                <a:solidFill>
                  <a:srgbClr val="000099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 </a:t>
            </a:r>
            <a:r>
              <a:rPr lang="en-US" altLang="zh-CN" sz="2800" b="1" dirty="0">
                <a:solidFill>
                  <a:srgbClr val="000099"/>
                </a:solidFill>
              </a:rPr>
              <a:t>= CaSO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</a:rPr>
              <a:t> ↓  +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4.  2SO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 </a:t>
            </a:r>
            <a:r>
              <a:rPr lang="en-US" altLang="zh-CN" sz="2800" b="1" dirty="0">
                <a:solidFill>
                  <a:srgbClr val="FF3300"/>
                </a:solidFill>
              </a:rPr>
              <a:t>+ </a:t>
            </a:r>
            <a:r>
              <a:rPr lang="en-US" altLang="zh-CN" sz="2800" b="1" dirty="0" err="1">
                <a:solidFill>
                  <a:srgbClr val="FF3300"/>
                </a:solidFill>
              </a:rPr>
              <a:t>Ca</a:t>
            </a:r>
            <a:r>
              <a:rPr lang="en-US" altLang="zh-CN" sz="2800" b="1" dirty="0">
                <a:solidFill>
                  <a:srgbClr val="FF3300"/>
                </a:solidFill>
              </a:rPr>
              <a:t>(OH)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 </a:t>
            </a:r>
            <a:r>
              <a:rPr lang="en-US" altLang="zh-CN" sz="2800" b="1" dirty="0">
                <a:solidFill>
                  <a:srgbClr val="FF3300"/>
                </a:solidFill>
              </a:rPr>
              <a:t>= </a:t>
            </a:r>
            <a:r>
              <a:rPr lang="en-US" altLang="zh-CN" sz="2800" b="1" dirty="0" err="1">
                <a:solidFill>
                  <a:srgbClr val="FF3300"/>
                </a:solidFill>
              </a:rPr>
              <a:t>Ca</a:t>
            </a:r>
            <a:r>
              <a:rPr lang="en-US" altLang="zh-CN" sz="2800" b="1" dirty="0">
                <a:solidFill>
                  <a:srgbClr val="FF3300"/>
                </a:solidFill>
              </a:rPr>
              <a:t>(HSO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</a:rPr>
              <a:t>)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5.  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 + 2 </a:t>
            </a:r>
            <a:r>
              <a:rPr lang="en-US" altLang="zh-CN" sz="2800" b="1" dirty="0" err="1">
                <a:solidFill>
                  <a:srgbClr val="000099"/>
                </a:solidFill>
              </a:rPr>
              <a:t>NaOH</a:t>
            </a:r>
            <a:r>
              <a:rPr lang="en-US" altLang="zh-CN" sz="2800" b="1" dirty="0">
                <a:solidFill>
                  <a:srgbClr val="000099"/>
                </a:solidFill>
              </a:rPr>
              <a:t> =  Na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  </a:t>
            </a:r>
            <a:r>
              <a:rPr lang="en-US" altLang="zh-CN" sz="2800" b="1" dirty="0">
                <a:solidFill>
                  <a:srgbClr val="000099"/>
                </a:solidFill>
              </a:rPr>
              <a:t>+  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O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6.  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</a:rPr>
              <a:t> +  </a:t>
            </a:r>
            <a:r>
              <a:rPr lang="en-US" altLang="zh-CN" sz="2800" b="1" dirty="0" err="1">
                <a:solidFill>
                  <a:srgbClr val="FF3300"/>
                </a:solidFill>
              </a:rPr>
              <a:t>NaOH</a:t>
            </a:r>
            <a:r>
              <a:rPr lang="en-US" altLang="zh-CN" sz="2800" b="1" dirty="0">
                <a:solidFill>
                  <a:srgbClr val="FF3300"/>
                </a:solidFill>
              </a:rPr>
              <a:t> =  NaHSO</a:t>
            </a:r>
            <a:r>
              <a:rPr lang="en-US" altLang="zh-CN" sz="2800" b="1" baseline="-25000" dirty="0">
                <a:solidFill>
                  <a:srgbClr val="FF3300"/>
                </a:solidFill>
              </a:rPr>
              <a:t>3</a:t>
            </a:r>
          </a:p>
          <a:p>
            <a:pPr eaLnBrk="1" hangingPunct="1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baseline="-25000" dirty="0">
                <a:solidFill>
                  <a:srgbClr val="FF3300"/>
                </a:solidFill>
              </a:rPr>
              <a:t>        </a:t>
            </a:r>
            <a:r>
              <a:rPr lang="zh-CN" altLang="en-US" sz="2400" b="1" dirty="0">
                <a:solidFill>
                  <a:srgbClr val="FF3300"/>
                </a:solidFill>
              </a:rPr>
              <a:t>（过量）</a:t>
            </a:r>
            <a:endParaRPr lang="zh-CN" altLang="en-US" sz="2400" b="1" baseline="-25000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7. 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+ Cl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+</a:t>
            </a:r>
            <a:r>
              <a:rPr lang="zh-CN" altLang="en-US" sz="2800" b="1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 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 = 2HCl + 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8.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 err="1" smtClean="0">
                <a:solidFill>
                  <a:srgbClr val="006600"/>
                </a:solidFill>
              </a:rPr>
              <a:t>FeS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 </a:t>
            </a:r>
            <a:r>
              <a:rPr lang="en-US" altLang="zh-CN" sz="2800" b="1" dirty="0">
                <a:solidFill>
                  <a:srgbClr val="006600"/>
                </a:solidFill>
              </a:rPr>
              <a:t>+   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</a:t>
            </a:r>
            <a:r>
              <a:rPr lang="en-US" altLang="zh-CN" sz="2800" b="1" dirty="0">
                <a:solidFill>
                  <a:srgbClr val="006600"/>
                </a:solidFill>
              </a:rPr>
              <a:t>  =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FeSO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4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S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 ↑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9.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2 </a:t>
            </a:r>
            <a:r>
              <a:rPr lang="en-US" altLang="zh-CN" sz="2800" b="1" dirty="0">
                <a:solidFill>
                  <a:srgbClr val="006600"/>
                </a:solidFill>
              </a:rPr>
              <a:t>S + (CH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3</a:t>
            </a:r>
            <a:r>
              <a:rPr lang="en-US" altLang="zh-CN" sz="2800" b="1" dirty="0">
                <a:solidFill>
                  <a:srgbClr val="006600"/>
                </a:solidFill>
              </a:rPr>
              <a:t>COO)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Pb  = </a:t>
            </a:r>
            <a:r>
              <a:rPr lang="en-US" altLang="zh-CN" sz="2800" b="1" dirty="0" err="1" smtClean="0">
                <a:solidFill>
                  <a:srgbClr val="006600"/>
                </a:solidFill>
              </a:rPr>
              <a:t>PbS</a:t>
            </a:r>
            <a:r>
              <a:rPr lang="en-US" altLang="zh-CN" sz="2800" b="1" dirty="0">
                <a:solidFill>
                  <a:srgbClr val="000099"/>
                </a:solidFill>
              </a:rPr>
              <a:t> ↓ 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+2CH</a:t>
            </a:r>
            <a:r>
              <a:rPr lang="en-US" altLang="zh-CN" sz="2800" b="1" baseline="-25000" dirty="0" smtClean="0">
                <a:solidFill>
                  <a:srgbClr val="006600"/>
                </a:solidFill>
              </a:rPr>
              <a:t>3</a:t>
            </a:r>
            <a:r>
              <a:rPr lang="en-US" altLang="zh-CN" sz="2800" b="1" dirty="0" smtClean="0">
                <a:solidFill>
                  <a:srgbClr val="006600"/>
                </a:solidFill>
              </a:rPr>
              <a:t>COOH</a:t>
            </a:r>
            <a:endParaRPr lang="en-US" altLang="zh-CN" sz="28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10</a:t>
            </a:r>
            <a:r>
              <a:rPr lang="en-US" altLang="zh-CN" sz="2800" b="1" dirty="0">
                <a:solidFill>
                  <a:srgbClr val="000099"/>
                </a:solidFill>
              </a:rPr>
              <a:t>. Na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</a:rPr>
              <a:t>4</a:t>
            </a:r>
            <a:r>
              <a:rPr lang="en-US" altLang="zh-CN" sz="2800" b="1" dirty="0">
                <a:solidFill>
                  <a:srgbClr val="000099"/>
                </a:solidFill>
              </a:rPr>
              <a:t> 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（较浓）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=Na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4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+H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O+SO</a:t>
            </a:r>
            <a:r>
              <a:rPr lang="en-US" altLang="zh-CN" sz="2800" b="1" baseline="-25000" dirty="0" smtClean="0">
                <a:solidFill>
                  <a:srgbClr val="000099"/>
                </a:solidFill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 ↑</a:t>
            </a:r>
            <a:endParaRPr lang="en-US" altLang="zh-CN" sz="2800" b="1" baseline="-25000" dirty="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99"/>
                </a:solidFill>
                <a:ea typeface="方正楷体简体" pitchFamily="2" charset="-122"/>
              </a:rPr>
              <a:t>11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.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 + 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4 </a:t>
            </a:r>
            <a:r>
              <a:rPr lang="zh-CN" altLang="en-US" sz="2800" b="1" baseline="-25000" dirty="0">
                <a:solidFill>
                  <a:srgbClr val="000099"/>
                </a:solidFill>
                <a:ea typeface="方正楷体简体" pitchFamily="2" charset="-122"/>
              </a:rPr>
              <a:t>（浓）</a:t>
            </a:r>
            <a:r>
              <a:rPr lang="zh-CN" altLang="en-US" sz="2800" b="1" dirty="0">
                <a:solidFill>
                  <a:srgbClr val="000099"/>
                </a:solidFill>
                <a:ea typeface="方正楷体简体" pitchFamily="2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=  S </a:t>
            </a:r>
            <a:r>
              <a:rPr lang="en-US" altLang="zh-CN" sz="2800" b="1" dirty="0">
                <a:solidFill>
                  <a:srgbClr val="000099"/>
                </a:solidFill>
              </a:rPr>
              <a:t>↓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 + SO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↑   + 2H</a:t>
            </a:r>
            <a:r>
              <a:rPr lang="en-US" altLang="zh-CN" sz="2800" b="1" baseline="-25000" dirty="0">
                <a:solidFill>
                  <a:srgbClr val="000099"/>
                </a:solidFill>
                <a:ea typeface="方正楷体简体" pitchFamily="2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ea typeface="方正楷体简体" pitchFamily="2" charset="-122"/>
              </a:rPr>
              <a:t>O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12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 3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 + 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NaOH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浓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)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= Na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SO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+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Na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S +</a:t>
            </a:r>
            <a:r>
              <a:rPr lang="en-US" altLang="zh-CN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H</a:t>
            </a:r>
            <a:r>
              <a:rPr lang="en-US" altLang="zh-CN" sz="2800" b="1" baseline="-250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O </a:t>
            </a:r>
            <a:endParaRPr lang="zh-CN" altLang="en-US" sz="2800" b="1" dirty="0">
              <a:solidFill>
                <a:srgbClr val="000099"/>
              </a:solidFill>
              <a:ea typeface="方正楷体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5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802412"/>
              </p:ext>
            </p:extLst>
          </p:nvPr>
        </p:nvGraphicFramePr>
        <p:xfrm>
          <a:off x="550590" y="117426"/>
          <a:ext cx="110363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5" name="文档" r:id="rId3" imgW="11038247" imgH="3090344" progId="Word.Document.12">
                  <p:embed/>
                </p:oleObj>
              </mc:Choice>
              <mc:Fallback>
                <p:oleObj name="文档" r:id="rId3" imgW="11038247" imgH="3090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590" y="117426"/>
                        <a:ext cx="11036300" cy="308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29371" y="2874096"/>
            <a:ext cx="1127928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收集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mol 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时在标准状况下的体积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22.4 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22.4 L 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的质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量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46 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混合后，相对分子质量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按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体积比求得的数值。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温度影响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平衡体系，其他条件不变，体系颜色随温度改变而改变。升高温度，气体颜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降低温度，气体颜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03318" y="297007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70319" y="35800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56491" y="42493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96348"/>
              </p:ext>
            </p:extLst>
          </p:nvPr>
        </p:nvGraphicFramePr>
        <p:xfrm>
          <a:off x="3646934" y="4908054"/>
          <a:ext cx="8445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6" name="文档" r:id="rId5" imgW="845343" imgH="672864" progId="Word.Document.12">
                  <p:embed/>
                </p:oleObj>
              </mc:Choice>
              <mc:Fallback>
                <p:oleObj name="文档" r:id="rId5" imgW="845343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934" y="4908054"/>
                        <a:ext cx="8445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554152" y="55307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29466" y="55180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30710" y="261442"/>
            <a:ext cx="576064" cy="144016"/>
            <a:chOff x="10559702" y="2637706"/>
            <a:chExt cx="576064" cy="144016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10559702" y="2637706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10559702" y="2781722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342678" y="1773610"/>
            <a:ext cx="576064" cy="144016"/>
            <a:chOff x="10559702" y="2637706"/>
            <a:chExt cx="576064" cy="144016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0559702" y="2637706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10559702" y="2781722"/>
              <a:ext cx="5760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185" y="837506"/>
            <a:ext cx="116228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无论是单一气体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中的两者或三者的混合气体，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反应的实质是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NO,2NO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若有气体剩余只能是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7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45320" y="407786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2772" y="578299"/>
            <a:ext cx="1126307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7507" y="2440335"/>
            <a:ext cx="5180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60836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汽车汽缸内不断进行着汽油的燃烧反应，当空气不足时，汽油不完全燃烧，会产生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空气过量时，</a:t>
            </a:r>
            <a:r>
              <a:rPr lang="en-US" altLang="zh-CN" sz="2800" kern="100" dirty="0">
                <a:latin typeface="Times New Roman"/>
                <a:ea typeface="华文细黑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在放电或高温条件下反应生成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车尾气对环境的危害很大，可以形成硝酸型酸雨，导致光化学烟雾，产生温室效应。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1698507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673107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359966" y="230847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3084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47266" y="2893051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8" grpId="0"/>
      <p:bldP spid="8" grpId="1"/>
      <p:bldP spid="9" grpId="0"/>
      <p:bldP spid="9" grpId="1"/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016" y="1699664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92295" y="1771672"/>
            <a:ext cx="136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00854" y="2419744"/>
            <a:ext cx="3366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988492"/>
              </p:ext>
            </p:extLst>
          </p:nvPr>
        </p:nvGraphicFramePr>
        <p:xfrm>
          <a:off x="1926108" y="2538450"/>
          <a:ext cx="45545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5" name="文档" r:id="rId3" imgW="4553980" imgH="1054118" progId="Word.Document.12">
                  <p:embed/>
                </p:oleObj>
              </mc:Choice>
              <mc:Fallback>
                <p:oleObj name="文档" r:id="rId3" imgW="4553980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6108" y="2538450"/>
                        <a:ext cx="45545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23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24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763422" y="128413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045866" y="2346841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334390" y="3934737"/>
            <a:ext cx="1340326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336600"/>
                </a:solidFill>
              </a:rPr>
              <a:t>重要的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336600"/>
                </a:solidFill>
              </a:rPr>
              <a:t>硫酸盐</a:t>
            </a:r>
          </a:p>
        </p:txBody>
      </p:sp>
      <p:sp>
        <p:nvSpPr>
          <p:cNvPr id="40963" name="AutoShape 3"/>
          <p:cNvSpPr>
            <a:spLocks/>
          </p:cNvSpPr>
          <p:nvPr/>
        </p:nvSpPr>
        <p:spPr bwMode="auto">
          <a:xfrm>
            <a:off x="1775654" y="2997894"/>
            <a:ext cx="385183" cy="2089634"/>
          </a:xfrm>
          <a:prstGeom prst="leftBrace">
            <a:avLst>
              <a:gd name="adj1" fmla="val 6025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351311" y="2823850"/>
            <a:ext cx="6785726" cy="306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胆矾</a:t>
            </a:r>
            <a:r>
              <a:rPr lang="en-US" altLang="zh-CN" sz="2400" b="1" dirty="0">
                <a:solidFill>
                  <a:srgbClr val="0000FF"/>
                </a:solidFill>
              </a:rPr>
              <a:t>(CuSO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4</a:t>
            </a:r>
            <a:r>
              <a:rPr lang="en-US" altLang="zh-CN" sz="2400" b="1" dirty="0">
                <a:solidFill>
                  <a:srgbClr val="0000FF"/>
                </a:solidFill>
              </a:rPr>
              <a:t>.5H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</a:rPr>
              <a:t>O)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006600"/>
                </a:solidFill>
              </a:rPr>
              <a:t>绿矾</a:t>
            </a:r>
            <a:r>
              <a:rPr lang="en-US" altLang="zh-CN" sz="2400" b="1" dirty="0">
                <a:solidFill>
                  <a:srgbClr val="006600"/>
                </a:solidFill>
              </a:rPr>
              <a:t>(FeSO</a:t>
            </a:r>
            <a:r>
              <a:rPr lang="en-US" altLang="zh-CN" sz="2400" b="1" baseline="-30000" dirty="0">
                <a:solidFill>
                  <a:srgbClr val="006600"/>
                </a:solidFill>
              </a:rPr>
              <a:t>4</a:t>
            </a:r>
            <a:r>
              <a:rPr lang="en-US" altLang="zh-CN" sz="2400" b="1" dirty="0">
                <a:solidFill>
                  <a:srgbClr val="006600"/>
                </a:solidFill>
              </a:rPr>
              <a:t>.7H</a:t>
            </a:r>
            <a:r>
              <a:rPr lang="en-US" altLang="zh-CN" sz="2400" b="1" baseline="-30000" dirty="0">
                <a:solidFill>
                  <a:srgbClr val="006600"/>
                </a:solidFill>
              </a:rPr>
              <a:t>2</a:t>
            </a:r>
            <a:r>
              <a:rPr lang="en-US" altLang="zh-CN" sz="2400" b="1" dirty="0">
                <a:solidFill>
                  <a:srgbClr val="006600"/>
                </a:solidFill>
              </a:rPr>
              <a:t>O) </a:t>
            </a:r>
            <a:r>
              <a:rPr lang="zh-CN" altLang="en-US" sz="2400" b="1" dirty="0">
                <a:solidFill>
                  <a:srgbClr val="006600"/>
                </a:solidFill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 dirty="0">
              <a:solidFill>
                <a:srgbClr val="0066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生石膏</a:t>
            </a:r>
            <a:r>
              <a:rPr lang="en-US" altLang="zh-CN" sz="2400" b="1" dirty="0"/>
              <a:t>(CaSO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.2H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O)</a:t>
            </a:r>
            <a:r>
              <a:rPr lang="zh-CN" altLang="en-US" sz="2400" b="1" dirty="0"/>
              <a:t>、　</a:t>
            </a:r>
            <a:r>
              <a:rPr lang="zh-CN" altLang="en-US" sz="2400" b="1" dirty="0">
                <a:solidFill>
                  <a:srgbClr val="FF0000"/>
                </a:solidFill>
              </a:rPr>
              <a:t>钡餐</a:t>
            </a:r>
            <a:r>
              <a:rPr lang="en-US" altLang="zh-CN" sz="2400" b="1" dirty="0">
                <a:solidFill>
                  <a:srgbClr val="FF0000"/>
                </a:solidFill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</a:rPr>
              <a:t>重晶石</a:t>
            </a:r>
            <a:r>
              <a:rPr lang="en-US" altLang="zh-CN" sz="2400" b="1" dirty="0"/>
              <a:t>(BaSO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明矾</a:t>
            </a:r>
            <a:r>
              <a:rPr lang="en-US" altLang="zh-CN" sz="2400" b="1" dirty="0"/>
              <a:t>[</a:t>
            </a:r>
            <a:r>
              <a:rPr lang="en-US" altLang="zh-CN" sz="2400" b="1" dirty="0" err="1"/>
              <a:t>KAl</a:t>
            </a:r>
            <a:r>
              <a:rPr lang="en-US" altLang="zh-CN" sz="2400" b="1" dirty="0"/>
              <a:t>(SO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)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.12H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O] 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FF3300"/>
                </a:solidFill>
              </a:rPr>
              <a:t>皓矾</a:t>
            </a:r>
            <a:r>
              <a:rPr lang="en-US" altLang="zh-CN" sz="2400" b="1" dirty="0"/>
              <a:t>ZnSO</a:t>
            </a:r>
            <a:r>
              <a:rPr lang="en-US" altLang="zh-CN" sz="2400" b="1" baseline="-30000" dirty="0"/>
              <a:t>4</a:t>
            </a:r>
            <a:r>
              <a:rPr lang="en-US" altLang="zh-CN" sz="2400" b="1" dirty="0"/>
              <a:t>.7H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芒硝：</a:t>
            </a:r>
            <a:r>
              <a:rPr lang="en-US" altLang="zh-CN" sz="2400" b="1" dirty="0"/>
              <a:t>Na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SO</a:t>
            </a:r>
            <a:r>
              <a:rPr lang="en-US" altLang="zh-CN" sz="2400" b="1" baseline="-25000" dirty="0"/>
              <a:t>4</a:t>
            </a:r>
            <a:r>
              <a:rPr lang="en-US" altLang="zh-CN" sz="2400" b="1" dirty="0"/>
              <a:t>·10H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O</a:t>
            </a:r>
            <a:r>
              <a:rPr lang="en-US" altLang="zh-CN" sz="2400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容积性泻药：</a:t>
            </a:r>
            <a:r>
              <a:rPr lang="en-US" altLang="zh-CN" sz="2400" b="1" dirty="0"/>
              <a:t>MgSO</a:t>
            </a:r>
            <a:r>
              <a:rPr lang="en-US" altLang="zh-CN" sz="2400" b="1" baseline="-25000" dirty="0"/>
              <a:t>4</a:t>
            </a:r>
            <a:r>
              <a:rPr lang="en-US" altLang="zh-CN" sz="2400" b="1" dirty="0"/>
              <a:t>   Na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SO</a:t>
            </a:r>
            <a:r>
              <a:rPr lang="en-US" altLang="zh-CN" sz="2400" b="1" baseline="-25000" dirty="0"/>
              <a:t>4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34391" y="1"/>
            <a:ext cx="8209087" cy="5408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3300"/>
                </a:solidFill>
                <a:ea typeface="方正综艺简体" pitchFamily="2" charset="-122"/>
              </a:rPr>
              <a:t>探讨：利用废铜屑制取</a:t>
            </a:r>
            <a:r>
              <a:rPr lang="en-US" sz="2800" b="1" dirty="0">
                <a:solidFill>
                  <a:srgbClr val="FF3300"/>
                </a:solidFill>
                <a:ea typeface="方正综艺简体" pitchFamily="2" charset="-122"/>
              </a:rPr>
              <a:t>CuSO</a:t>
            </a:r>
            <a:r>
              <a:rPr lang="en-US" sz="2800" b="1" baseline="-25000" dirty="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zh-CN" altLang="en-US" sz="2800" b="1" dirty="0">
                <a:solidFill>
                  <a:srgbClr val="FF3300"/>
                </a:solidFill>
                <a:ea typeface="方正综艺简体" pitchFamily="2" charset="-122"/>
              </a:rPr>
              <a:t>的 最好方法</a:t>
            </a:r>
            <a:r>
              <a:rPr lang="en-US" sz="2800" b="1" dirty="0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40966" name="Rectangle 9"/>
          <p:cNvSpPr>
            <a:spLocks noChangeArrowheads="1"/>
          </p:cNvSpPr>
          <p:nvPr/>
        </p:nvSpPr>
        <p:spPr bwMode="auto">
          <a:xfrm>
            <a:off x="1102640" y="1916556"/>
            <a:ext cx="10368200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6600"/>
                </a:solidFill>
              </a:rPr>
              <a:t>不采用： </a:t>
            </a:r>
            <a:r>
              <a:rPr lang="en-US" altLang="zh-CN" sz="2800" b="1" dirty="0">
                <a:solidFill>
                  <a:srgbClr val="006600"/>
                </a:solidFill>
              </a:rPr>
              <a:t>Cu+2H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4(</a:t>
            </a:r>
            <a:r>
              <a:rPr lang="zh-CN" altLang="en-US" sz="2800" b="1" baseline="-25000" dirty="0">
                <a:solidFill>
                  <a:srgbClr val="006600"/>
                </a:solidFill>
              </a:rPr>
              <a:t>浓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)</a:t>
            </a:r>
            <a:r>
              <a:rPr lang="en-US" altLang="zh-CN" sz="2800" b="1" dirty="0">
                <a:solidFill>
                  <a:srgbClr val="006600"/>
                </a:solidFill>
              </a:rPr>
              <a:t>=CuSO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4</a:t>
            </a:r>
            <a:r>
              <a:rPr lang="en-US" altLang="zh-CN" sz="2800" b="1" dirty="0">
                <a:solidFill>
                  <a:srgbClr val="006600"/>
                </a:solidFill>
              </a:rPr>
              <a:t>+SO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↑+H</a:t>
            </a:r>
            <a:r>
              <a:rPr lang="en-US" altLang="zh-CN" sz="2800" b="1" baseline="-25000" dirty="0">
                <a:solidFill>
                  <a:srgbClr val="006600"/>
                </a:solidFill>
              </a:rPr>
              <a:t>2</a:t>
            </a:r>
            <a:r>
              <a:rPr lang="en-US" altLang="zh-CN" sz="2800" b="1" dirty="0">
                <a:solidFill>
                  <a:srgbClr val="006600"/>
                </a:solidFill>
              </a:rPr>
              <a:t>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6600"/>
                </a:solidFill>
              </a:rPr>
              <a:t>             </a:t>
            </a:r>
            <a:r>
              <a:rPr lang="zh-CN" altLang="en-US" sz="2800" b="1" dirty="0">
                <a:solidFill>
                  <a:srgbClr val="006600"/>
                </a:solidFill>
              </a:rPr>
              <a:t>既浪费硫酸又污染环境。 </a:t>
            </a:r>
          </a:p>
        </p:txBody>
      </p:sp>
      <p:sp>
        <p:nvSpPr>
          <p:cNvPr id="19463" name="Rectangle 10"/>
          <p:cNvSpPr>
            <a:spLocks noChangeArrowheads="1"/>
          </p:cNvSpPr>
          <p:nvPr/>
        </p:nvSpPr>
        <p:spPr bwMode="auto">
          <a:xfrm>
            <a:off x="0" y="692310"/>
            <a:ext cx="2446548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FF3300"/>
                </a:solidFill>
              </a:rPr>
              <a:t>最好方法</a:t>
            </a:r>
            <a:r>
              <a:rPr lang="en-US" altLang="zh-CN" sz="2900" b="1">
                <a:solidFill>
                  <a:srgbClr val="FF3300"/>
                </a:solidFill>
              </a:rPr>
              <a:t>----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160837" y="552577"/>
            <a:ext cx="9456036" cy="1432257"/>
            <a:chOff x="0" y="0"/>
            <a:chExt cx="4468" cy="902"/>
          </a:xfrm>
        </p:grpSpPr>
        <p:grpSp>
          <p:nvGrpSpPr>
            <p:cNvPr id="19466" name="Group 9"/>
            <p:cNvGrpSpPr>
              <a:grpSpLocks/>
            </p:cNvGrpSpPr>
            <p:nvPr/>
          </p:nvGrpSpPr>
          <p:grpSpPr bwMode="auto">
            <a:xfrm>
              <a:off x="0" y="0"/>
              <a:ext cx="4468" cy="902"/>
              <a:chOff x="0" y="0"/>
              <a:chExt cx="3316" cy="875"/>
            </a:xfrm>
          </p:grpSpPr>
          <p:sp>
            <p:nvSpPr>
              <p:cNvPr id="19468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316" cy="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>
                    <a:solidFill>
                      <a:srgbClr val="000099"/>
                    </a:solidFill>
                  </a:rPr>
                  <a:t>将废铜屑放入稀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H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SO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4</a:t>
                </a:r>
                <a:r>
                  <a:rPr lang="zh-CN" altLang="en-US" sz="2800" b="1">
                    <a:solidFill>
                      <a:srgbClr val="000099"/>
                    </a:solidFill>
                  </a:rPr>
                  <a:t>中加热，同时不断地通入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O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.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rgbClr val="000099"/>
                    </a:solidFill>
                  </a:rPr>
                  <a:t>       2Cu+O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  = 2CuO   CuO+H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SO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4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=CuSO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4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+H</a:t>
                </a:r>
                <a:r>
                  <a:rPr lang="en-US" altLang="zh-CN" sz="2800" b="1" baseline="-25000">
                    <a:solidFill>
                      <a:srgbClr val="000099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O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>
                    <a:solidFill>
                      <a:srgbClr val="000099"/>
                    </a:solidFill>
                  </a:rPr>
                  <a:t>       </a:t>
                </a:r>
                <a:r>
                  <a:rPr lang="zh-CN" altLang="en-US" sz="2800" b="1">
                    <a:solidFill>
                      <a:srgbClr val="FF3300"/>
                    </a:solidFill>
                  </a:rPr>
                  <a:t>总：</a:t>
                </a:r>
                <a:r>
                  <a:rPr lang="en-US" altLang="zh-CN" sz="2800" b="1">
                    <a:solidFill>
                      <a:srgbClr val="FF3300"/>
                    </a:solidFill>
                  </a:rPr>
                  <a:t>2Cu+O</a:t>
                </a:r>
                <a:r>
                  <a:rPr lang="en-US" altLang="zh-CN" sz="2800" b="1" baseline="-25000">
                    <a:solidFill>
                      <a:srgbClr val="FF3300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FF3300"/>
                    </a:solidFill>
                  </a:rPr>
                  <a:t>+2H</a:t>
                </a:r>
                <a:r>
                  <a:rPr lang="en-US" altLang="zh-CN" sz="2800" b="1" baseline="-25000">
                    <a:solidFill>
                      <a:srgbClr val="FF3300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FF3300"/>
                    </a:solidFill>
                  </a:rPr>
                  <a:t>SO</a:t>
                </a:r>
                <a:r>
                  <a:rPr lang="en-US" altLang="zh-CN" sz="2800" b="1" baseline="-25000">
                    <a:solidFill>
                      <a:srgbClr val="FF3300"/>
                    </a:solidFill>
                  </a:rPr>
                  <a:t>4</a:t>
                </a:r>
                <a:r>
                  <a:rPr lang="en-US" altLang="zh-CN" sz="2800" b="1">
                    <a:solidFill>
                      <a:srgbClr val="FF3300"/>
                    </a:solidFill>
                  </a:rPr>
                  <a:t>=2CuSO</a:t>
                </a:r>
                <a:r>
                  <a:rPr lang="en-US" altLang="zh-CN" sz="2800" b="1" baseline="-25000">
                    <a:solidFill>
                      <a:srgbClr val="FF3300"/>
                    </a:solidFill>
                  </a:rPr>
                  <a:t>4</a:t>
                </a:r>
                <a:r>
                  <a:rPr lang="en-US" altLang="zh-CN" sz="2800" b="1">
                    <a:solidFill>
                      <a:srgbClr val="FF3300"/>
                    </a:solidFill>
                  </a:rPr>
                  <a:t>+2H</a:t>
                </a:r>
                <a:r>
                  <a:rPr lang="en-US" altLang="zh-CN" sz="2800" b="1" baseline="-25000">
                    <a:solidFill>
                      <a:srgbClr val="FF3300"/>
                    </a:solidFill>
                  </a:rPr>
                  <a:t>2</a:t>
                </a:r>
                <a:r>
                  <a:rPr lang="en-US" altLang="zh-CN" sz="2800" b="1">
                    <a:solidFill>
                      <a:srgbClr val="FF3300"/>
                    </a:solidFill>
                  </a:rPr>
                  <a:t>O     </a:t>
                </a:r>
                <a:r>
                  <a:rPr lang="en-US" altLang="zh-CN" sz="2800" b="1">
                    <a:solidFill>
                      <a:srgbClr val="000099"/>
                    </a:solidFill>
                  </a:rPr>
                  <a:t>  </a:t>
                </a:r>
              </a:p>
            </p:txBody>
          </p:sp>
          <p:sp>
            <p:nvSpPr>
              <p:cNvPr id="19469" name="AutoShape 8"/>
              <p:cNvSpPr>
                <a:spLocks noChangeArrowheads="1"/>
              </p:cNvSpPr>
              <p:nvPr/>
            </p:nvSpPr>
            <p:spPr bwMode="auto">
              <a:xfrm>
                <a:off x="862" y="272"/>
                <a:ext cx="90" cy="45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/>
              </a:p>
            </p:txBody>
          </p:sp>
        </p:grpSp>
        <p:sp>
          <p:nvSpPr>
            <p:cNvPr id="19467" name="AutoShape 11"/>
            <p:cNvSpPr>
              <a:spLocks noChangeArrowheads="1"/>
            </p:cNvSpPr>
            <p:nvPr/>
          </p:nvSpPr>
          <p:spPr bwMode="auto">
            <a:xfrm>
              <a:off x="1769" y="453"/>
              <a:ext cx="91" cy="91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/>
            </a:p>
          </p:txBody>
        </p:sp>
      </p:grp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836816" y="5646454"/>
            <a:ext cx="11041212" cy="122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锌钡白</a:t>
            </a:r>
            <a:r>
              <a:rPr lang="en-US" altLang="zh-CN" sz="2800" b="1" dirty="0">
                <a:ea typeface="楷体_GB2312" pitchFamily="49" charset="-122"/>
              </a:rPr>
              <a:t>------- </a:t>
            </a:r>
            <a:r>
              <a:rPr lang="en-US" altLang="zh-CN" sz="2800" b="1" dirty="0"/>
              <a:t>BaSO</a:t>
            </a:r>
            <a:r>
              <a:rPr lang="en-US" altLang="zh-CN" sz="2800" b="1" baseline="-25000" dirty="0"/>
              <a:t>4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和</a:t>
            </a:r>
            <a:r>
              <a:rPr lang="en-US" altLang="zh-CN" sz="2800" b="1" dirty="0" err="1"/>
              <a:t>ZnS</a:t>
            </a:r>
            <a:r>
              <a:rPr lang="zh-CN" altLang="en-US" sz="2800" b="1" dirty="0"/>
              <a:t>的混合物，</a:t>
            </a:r>
            <a:r>
              <a:rPr lang="zh-CN" altLang="en-US" sz="2800" b="1" dirty="0">
                <a:ea typeface="楷体_GB2312" pitchFamily="49" charset="-122"/>
              </a:rPr>
              <a:t>白色颜料 </a:t>
            </a:r>
            <a:endParaRPr lang="zh-CN" altLang="en-US" sz="2800" b="1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/>
              <a:t>(BaSO4</a:t>
            </a:r>
            <a:r>
              <a:rPr lang="zh-CN" altLang="en-US" sz="2800" b="1" dirty="0"/>
              <a:t>占</a:t>
            </a:r>
            <a:r>
              <a:rPr lang="en-US" altLang="zh-CN" sz="2800" b="1" dirty="0"/>
              <a:t>70%</a:t>
            </a:r>
            <a:r>
              <a:rPr lang="zh-CN" altLang="en-US" sz="2800" b="1" dirty="0"/>
              <a:t>，</a:t>
            </a:r>
            <a:r>
              <a:rPr lang="en-US" altLang="zh-CN" sz="2800" b="1" dirty="0" err="1"/>
              <a:t>ZnS</a:t>
            </a:r>
            <a:r>
              <a:rPr lang="zh-CN" altLang="en-US" sz="2800" b="1" dirty="0"/>
              <a:t>占</a:t>
            </a:r>
            <a:r>
              <a:rPr lang="en-US" altLang="zh-CN" sz="2800" b="1" dirty="0"/>
              <a:t>30%)</a:t>
            </a:r>
            <a:r>
              <a:rPr lang="en-US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496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utoUpdateAnimBg="0"/>
      <p:bldP spid="40963" grpId="0" animBg="1" autoUpdateAnimBg="0"/>
      <p:bldP spid="40964" grpId="0" build="p" autoUpdateAnimBg="0"/>
      <p:bldP spid="40966" grpId="0" autoUpdateAnimBg="0"/>
      <p:bldP spid="4097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6565" y="1629594"/>
            <a:ext cx="10728154" cy="288076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由无色气体知一定无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，通过浓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体积减小，一定有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，无色气体变为红棕色，一定有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，还得有能与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产生氧气的气体，即为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6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20264"/>
              </p:ext>
            </p:extLst>
          </p:nvPr>
        </p:nvGraphicFramePr>
        <p:xfrm>
          <a:off x="584200" y="772362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0" name="文档" r:id="rId3" imgW="11000105" imgH="3941162" progId="Word.Document.12">
                  <p:embed/>
                </p:oleObj>
              </mc:Choice>
              <mc:Fallback>
                <p:oleObj name="文档" r:id="rId3" imgW="11000105" imgH="3941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772362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73009" y="3992498"/>
            <a:ext cx="1134440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2.25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85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50608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826402" y="4077866"/>
            <a:ext cx="124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硝酸是无色易挥发的液体，有刺激性气味。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39" y="3051217"/>
            <a:ext cx="7586294" cy="301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硝酸无论浓、稀都有强氧化性，而且浓度越大，氧化性越强。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8840"/>
              </p:ext>
            </p:extLst>
          </p:nvPr>
        </p:nvGraphicFramePr>
        <p:xfrm>
          <a:off x="1846734" y="524074"/>
          <a:ext cx="69675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4" name="文档" r:id="rId3" imgW="6966970" imgH="977734" progId="Word.Document.12">
                  <p:embed/>
                </p:oleObj>
              </mc:Choice>
              <mc:Fallback>
                <p:oleObj name="文档" r:id="rId3" imgW="6966970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6734" y="524074"/>
                        <a:ext cx="69675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31084" y="4702582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0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247017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1" name="文档" r:id="rId3" imgW="7093695" imgH="939935" progId="Word.Document.12">
                  <p:embed/>
                </p:oleObj>
              </mc:Choice>
              <mc:Fallback>
                <p:oleObj name="文档" r:id="rId3" imgW="7093695" imgH="9399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913905"/>
              </p:ext>
            </p:extLst>
          </p:nvPr>
        </p:nvGraphicFramePr>
        <p:xfrm>
          <a:off x="736600" y="4730626"/>
          <a:ext cx="7086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2" name="文档" r:id="rId5" imgW="7093695" imgH="762100" progId="Word.Document.12">
                  <p:embed/>
                </p:oleObj>
              </mc:Choice>
              <mc:Fallback>
                <p:oleObj name="文档" r:id="rId5" imgW="7093695" imgH="76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4730626"/>
                        <a:ext cx="7086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19" name="图片 1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4" y="2303066"/>
            <a:ext cx="5709170" cy="92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；很稀的硝酸还原产物也可能为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79880"/>
              </p:ext>
            </p:extLst>
          </p:nvPr>
        </p:nvGraphicFramePr>
        <p:xfrm>
          <a:off x="622300" y="3391694"/>
          <a:ext cx="109093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5" name="文档" r:id="rId3" imgW="10911226" imgH="2441776" progId="Word.Document.12">
                  <p:embed/>
                </p:oleObj>
              </mc:Choice>
              <mc:Fallback>
                <p:oleObj name="文档" r:id="rId3" imgW="10911226" imgH="24417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391694"/>
                        <a:ext cx="1090930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50590" y="5367631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0" y="152436"/>
            <a:ext cx="182856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 i="1" u="sng">
                <a:solidFill>
                  <a:srgbClr val="FF0000"/>
                </a:solidFill>
                <a:ea typeface="方正综艺简体" pitchFamily="2" charset="-122"/>
              </a:rPr>
              <a:t>硫酸钙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015868" y="990830"/>
            <a:ext cx="416505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 dirty="0">
                <a:ea typeface="方正楷体简体" pitchFamily="2" charset="-122"/>
              </a:rPr>
              <a:t>CaSO</a:t>
            </a:r>
            <a:r>
              <a:rPr lang="en-US" altLang="zh-CN" sz="3300" b="1" baseline="-25000" dirty="0">
                <a:ea typeface="方正楷体简体" pitchFamily="2" charset="-122"/>
              </a:rPr>
              <a:t>4</a:t>
            </a:r>
            <a:r>
              <a:rPr lang="en-US" altLang="zh-CN" sz="3300" b="1" dirty="0">
                <a:ea typeface="方正楷体简体" pitchFamily="2" charset="-122"/>
              </a:rPr>
              <a:t> · 2H</a:t>
            </a:r>
            <a:r>
              <a:rPr lang="en-US" altLang="zh-CN" sz="3300" b="1" baseline="-25000" dirty="0">
                <a:ea typeface="方正楷体简体" pitchFamily="2" charset="-122"/>
              </a:rPr>
              <a:t>2</a:t>
            </a:r>
            <a:r>
              <a:rPr lang="en-US" altLang="zh-CN" sz="3300" b="1" dirty="0">
                <a:ea typeface="方正楷体简体" pitchFamily="2" charset="-122"/>
              </a:rPr>
              <a:t>O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6196793" y="990830"/>
            <a:ext cx="3555537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 u="sng">
                <a:ea typeface="方正楷体简体" pitchFamily="2" charset="-122"/>
              </a:rPr>
              <a:t>2CaSO</a:t>
            </a:r>
            <a:r>
              <a:rPr lang="en-US" altLang="zh-CN" sz="3300" b="1" u="sng" baseline="-25000">
                <a:ea typeface="方正楷体简体" pitchFamily="2" charset="-122"/>
              </a:rPr>
              <a:t>4</a:t>
            </a:r>
            <a:r>
              <a:rPr lang="en-US" altLang="zh-CN" sz="3300" b="1">
                <a:ea typeface="方正楷体简体" pitchFamily="2" charset="-122"/>
              </a:rPr>
              <a:t> · 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9447570" y="990829"/>
            <a:ext cx="355553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ea typeface="方正楷体简体" pitchFamily="2" charset="-122"/>
              </a:rPr>
              <a:t> </a:t>
            </a:r>
            <a:r>
              <a:rPr lang="en-US" altLang="zh-CN" b="1">
                <a:ea typeface="方正楷体简体" pitchFamily="2" charset="-122"/>
              </a:rPr>
              <a:t>3H</a:t>
            </a:r>
            <a:r>
              <a:rPr lang="en-US" altLang="zh-CN" b="1" baseline="-25000">
                <a:ea typeface="方正楷体简体" pitchFamily="2" charset="-122"/>
              </a:rPr>
              <a:t>2</a:t>
            </a:r>
            <a:r>
              <a:rPr lang="en-US" altLang="zh-CN" b="1">
                <a:ea typeface="方正楷体简体" pitchFamily="2" charset="-122"/>
              </a:rPr>
              <a:t>O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406347" y="990829"/>
            <a:ext cx="425010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ea typeface="方正楷体简体" pitchFamily="2" charset="-122"/>
              </a:rPr>
              <a:t>2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08769" y="1022862"/>
            <a:ext cx="2438083" cy="538288"/>
            <a:chOff x="0" y="0"/>
            <a:chExt cx="1152" cy="339"/>
          </a:xfrm>
        </p:grpSpPr>
        <p:sp>
          <p:nvSpPr>
            <p:cNvPr id="20499" name="Line 8"/>
            <p:cNvSpPr>
              <a:spLocks noChangeShapeType="1"/>
            </p:cNvSpPr>
            <p:nvPr/>
          </p:nvSpPr>
          <p:spPr bwMode="auto">
            <a:xfrm>
              <a:off x="192" y="250"/>
              <a:ext cx="57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0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115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/>
                <a:t>150</a:t>
              </a:r>
              <a:r>
                <a:rPr lang="zh-CN" altLang="en-US" sz="2900" b="1" dirty="0"/>
                <a:t>～</a:t>
              </a:r>
              <a:r>
                <a:rPr lang="en-US" altLang="zh-CN" sz="2900" b="1" dirty="0"/>
                <a:t>170℃</a:t>
              </a:r>
            </a:p>
          </p:txBody>
        </p:sp>
        <p:sp>
          <p:nvSpPr>
            <p:cNvPr id="20501" name="Line 10"/>
            <p:cNvSpPr>
              <a:spLocks noChangeShapeType="1"/>
            </p:cNvSpPr>
            <p:nvPr/>
          </p:nvSpPr>
          <p:spPr bwMode="auto">
            <a:xfrm>
              <a:off x="192" y="298"/>
              <a:ext cx="576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9142810" y="990829"/>
            <a:ext cx="71110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ea typeface="方正楷体简体" pitchFamily="2" charset="-122"/>
              </a:rPr>
              <a:t> </a:t>
            </a:r>
            <a:r>
              <a:rPr lang="en-US" altLang="zh-CN" b="1">
                <a:ea typeface="方正楷体简体" pitchFamily="2" charset="-122"/>
              </a:rPr>
              <a:t>+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1678299" y="1484657"/>
            <a:ext cx="1726975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>
                <a:solidFill>
                  <a:srgbClr val="000099"/>
                </a:solidFill>
              </a:rPr>
              <a:t> </a:t>
            </a: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石膏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6806314" y="1448136"/>
            <a:ext cx="284443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>
                <a:solidFill>
                  <a:srgbClr val="000099"/>
                </a:solidFill>
                <a:ea typeface="楷体_GB2312" pitchFamily="49" charset="-122"/>
              </a:rPr>
              <a:t>熟石膏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0" y="2057877"/>
            <a:ext cx="1137771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>
                <a:ea typeface="方正楷体简体" pitchFamily="2" charset="-122"/>
              </a:rPr>
              <a:t>2CaSO</a:t>
            </a:r>
            <a:r>
              <a:rPr lang="en-US" altLang="zh-CN" sz="3300" b="1" baseline="-25000">
                <a:ea typeface="方正楷体简体" pitchFamily="2" charset="-122"/>
              </a:rPr>
              <a:t>4</a:t>
            </a:r>
            <a:r>
              <a:rPr lang="en-US" altLang="zh-CN" sz="3300" b="1">
                <a:ea typeface="方正楷体简体" pitchFamily="2" charset="-122"/>
              </a:rPr>
              <a:t> · 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 + 3H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 = 2CaSO</a:t>
            </a:r>
            <a:r>
              <a:rPr lang="en-US" altLang="zh-CN" sz="3300" b="1" baseline="-25000">
                <a:ea typeface="方正楷体简体" pitchFamily="2" charset="-122"/>
              </a:rPr>
              <a:t>4</a:t>
            </a:r>
            <a:r>
              <a:rPr lang="en-US" altLang="zh-CN" sz="3300" b="1">
                <a:ea typeface="方正楷体简体" pitchFamily="2" charset="-122"/>
              </a:rPr>
              <a:t> · 2H</a:t>
            </a:r>
            <a:r>
              <a:rPr lang="en-US" altLang="zh-CN" sz="3300" b="1" baseline="-25000">
                <a:ea typeface="方正楷体简体" pitchFamily="2" charset="-122"/>
              </a:rPr>
              <a:t>2</a:t>
            </a:r>
            <a:r>
              <a:rPr lang="en-US" altLang="zh-CN" sz="3300" b="1">
                <a:ea typeface="方正楷体简体" pitchFamily="2" charset="-122"/>
              </a:rPr>
              <a:t>O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8967150" y="3764835"/>
            <a:ext cx="355553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  <a:ea typeface="方正楷体简体" pitchFamily="2" charset="-122"/>
              </a:rPr>
              <a:t> </a:t>
            </a:r>
          </a:p>
        </p:txBody>
      </p:sp>
      <p:sp>
        <p:nvSpPr>
          <p:cNvPr id="20493" name="Text Box 16"/>
          <p:cNvSpPr txBox="1">
            <a:spLocks noChangeArrowheads="1"/>
          </p:cNvSpPr>
          <p:nvPr/>
        </p:nvSpPr>
        <p:spPr bwMode="auto">
          <a:xfrm>
            <a:off x="8560803" y="3764835"/>
            <a:ext cx="711107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3300"/>
                </a:solidFill>
                <a:ea typeface="方正楷体简体" pitchFamily="2" charset="-122"/>
              </a:rPr>
              <a:t> </a:t>
            </a: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406347" y="2667618"/>
            <a:ext cx="11784066" cy="137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300" b="1" dirty="0">
                <a:solidFill>
                  <a:srgbClr val="FF0000"/>
                </a:solidFill>
                <a:ea typeface="楷体_GB2312" pitchFamily="49" charset="-122"/>
              </a:rPr>
              <a:t>故用于制造模型，作石膏绷带。调节水泥凝结时间</a:t>
            </a:r>
            <a:r>
              <a:rPr lang="en-US" altLang="zh-CN" sz="3300" b="1" dirty="0">
                <a:solidFill>
                  <a:srgbClr val="FF0000"/>
                </a:solidFill>
                <a:ea typeface="楷体_GB2312" pitchFamily="49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33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1828562" y="1"/>
            <a:ext cx="9955504" cy="100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FF"/>
                </a:solidFill>
                <a:ea typeface="楷体_GB2312" pitchFamily="49" charset="-122"/>
              </a:rPr>
              <a:t>生石膏</a:t>
            </a:r>
            <a:r>
              <a:rPr lang="zh-CN" altLang="en-US" sz="2900" b="1">
                <a:solidFill>
                  <a:schemeClr val="folHlink"/>
                </a:solidFill>
                <a:ea typeface="楷体_GB2312" pitchFamily="49" charset="-122"/>
              </a:rPr>
              <a:t>：</a:t>
            </a:r>
            <a:r>
              <a:rPr lang="en-US" altLang="zh-CN" sz="2900" b="1">
                <a:ea typeface="方正楷体简体" pitchFamily="2" charset="-122"/>
              </a:rPr>
              <a:t>CaSO</a:t>
            </a:r>
            <a:r>
              <a:rPr lang="en-US" altLang="zh-CN" sz="2900" b="1" baseline="-25000">
                <a:ea typeface="方正楷体简体" pitchFamily="2" charset="-122"/>
              </a:rPr>
              <a:t>4</a:t>
            </a:r>
            <a:r>
              <a:rPr lang="en-US" altLang="zh-CN" sz="2900" b="1">
                <a:ea typeface="方正楷体简体" pitchFamily="2" charset="-122"/>
              </a:rPr>
              <a:t> · 2H</a:t>
            </a:r>
            <a:r>
              <a:rPr lang="en-US" altLang="zh-CN" sz="2900" b="1" baseline="-25000">
                <a:ea typeface="方正楷体简体" pitchFamily="2" charset="-122"/>
              </a:rPr>
              <a:t>2</a:t>
            </a:r>
            <a:r>
              <a:rPr lang="en-US" altLang="zh-CN" sz="2900" b="1">
                <a:ea typeface="方正楷体简体" pitchFamily="2" charset="-122"/>
              </a:rPr>
              <a:t>O </a:t>
            </a:r>
            <a:r>
              <a:rPr lang="zh-CN" altLang="en-US" sz="2900" b="1">
                <a:ea typeface="方正楷体简体" pitchFamily="2" charset="-122"/>
              </a:rPr>
              <a:t>式量</a:t>
            </a:r>
            <a:r>
              <a:rPr lang="en-US" altLang="zh-CN" sz="2900" b="1">
                <a:ea typeface="方正楷体简体" pitchFamily="2" charset="-122"/>
              </a:rPr>
              <a:t>=136+2×18=172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>
                <a:solidFill>
                  <a:srgbClr val="0000FF"/>
                </a:solidFill>
                <a:ea typeface="楷体_GB2312" pitchFamily="49" charset="-122"/>
              </a:rPr>
              <a:t>熟石膏</a:t>
            </a:r>
            <a:r>
              <a:rPr lang="zh-CN" altLang="en-US" sz="2900" b="1">
                <a:solidFill>
                  <a:schemeClr val="folHlink"/>
                </a:solidFill>
                <a:ea typeface="楷体_GB2312" pitchFamily="49" charset="-122"/>
              </a:rPr>
              <a:t>：</a:t>
            </a:r>
            <a:r>
              <a:rPr lang="en-US" altLang="zh-CN" sz="2900" b="1">
                <a:solidFill>
                  <a:srgbClr val="FF0000"/>
                </a:solidFill>
                <a:ea typeface="楷体_GB2312" pitchFamily="49" charset="-122"/>
              </a:rPr>
              <a:t>2</a:t>
            </a:r>
            <a:r>
              <a:rPr lang="en-US" altLang="zh-CN" sz="2900" b="1">
                <a:ea typeface="方正楷体简体" pitchFamily="2" charset="-122"/>
              </a:rPr>
              <a:t>CaSO</a:t>
            </a:r>
            <a:r>
              <a:rPr lang="en-US" altLang="zh-CN" sz="2900" b="1" baseline="-25000">
                <a:ea typeface="方正楷体简体" pitchFamily="2" charset="-122"/>
              </a:rPr>
              <a:t>4</a:t>
            </a:r>
            <a:r>
              <a:rPr lang="en-US" altLang="zh-CN" sz="2900" b="1">
                <a:ea typeface="方正楷体简体" pitchFamily="2" charset="-122"/>
              </a:rPr>
              <a:t> · H</a:t>
            </a:r>
            <a:r>
              <a:rPr lang="en-US" altLang="zh-CN" sz="2900" b="1" baseline="-25000">
                <a:ea typeface="方正楷体简体" pitchFamily="2" charset="-122"/>
              </a:rPr>
              <a:t>2</a:t>
            </a:r>
            <a:r>
              <a:rPr lang="en-US" altLang="zh-CN" sz="2900" b="1">
                <a:ea typeface="方正楷体简体" pitchFamily="2" charset="-122"/>
              </a:rPr>
              <a:t>O </a:t>
            </a:r>
            <a:r>
              <a:rPr lang="zh-CN" altLang="en-US" sz="2900" b="1">
                <a:ea typeface="方正楷体简体" pitchFamily="2" charset="-122"/>
              </a:rPr>
              <a:t>式量</a:t>
            </a:r>
            <a:r>
              <a:rPr lang="en-US" altLang="zh-CN" sz="2900" b="1">
                <a:ea typeface="方正楷体简体" pitchFamily="2" charset="-122"/>
              </a:rPr>
              <a:t>= </a:t>
            </a:r>
            <a:r>
              <a:rPr lang="en-US" altLang="zh-CN" sz="2900" b="1">
                <a:solidFill>
                  <a:srgbClr val="FF0000"/>
                </a:solidFill>
                <a:ea typeface="方正楷体简体" pitchFamily="2" charset="-122"/>
              </a:rPr>
              <a:t>2× 136</a:t>
            </a:r>
            <a:r>
              <a:rPr lang="en-US" altLang="zh-CN" sz="2900" b="1">
                <a:solidFill>
                  <a:srgbClr val="000099"/>
                </a:solidFill>
                <a:ea typeface="方正楷体简体" pitchFamily="2" charset="-122"/>
              </a:rPr>
              <a:t>+18=290</a:t>
            </a:r>
          </a:p>
        </p:txBody>
      </p:sp>
      <p:sp>
        <p:nvSpPr>
          <p:cNvPr id="42003" name="AutoShape 19"/>
          <p:cNvSpPr>
            <a:spLocks/>
          </p:cNvSpPr>
          <p:nvPr/>
        </p:nvSpPr>
        <p:spPr bwMode="auto">
          <a:xfrm>
            <a:off x="1726975" y="152435"/>
            <a:ext cx="101587" cy="457306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20497" name="Text Box 20"/>
          <p:cNvSpPr txBox="1">
            <a:spLocks noChangeArrowheads="1"/>
          </p:cNvSpPr>
          <p:nvPr/>
        </p:nvSpPr>
        <p:spPr bwMode="auto">
          <a:xfrm>
            <a:off x="689944" y="3450437"/>
            <a:ext cx="21989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900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1126654" y="3379021"/>
            <a:ext cx="10505766" cy="26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熟石膏粉末与水混合后有可塑性，但不久就硬化重新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变成石膏。此过程放出大量热并膨胀，因此可用于铸造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模型和雕塑。硫酸钙和石膏可用作制造水泥的原料，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可调节水泥的凝固时间</a:t>
            </a:r>
            <a:r>
              <a:rPr lang="zh-CN" altLang="en-US" sz="2800" dirty="0"/>
              <a:t> 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还可做油漆的白颜料、纸张的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填料和豆腐的凝结剂。 </a:t>
            </a:r>
            <a:br>
              <a:rPr lang="zh-CN" altLang="en-US" sz="2800" b="1" dirty="0"/>
            </a:b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905741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utoUpdateAnimBg="0"/>
      <p:bldP spid="41987" grpId="0" autoUpdateAnimBg="0"/>
      <p:bldP spid="41988" grpId="0" autoUpdateAnimBg="0"/>
      <p:bldP spid="41989" grpId="0" autoUpdateAnimBg="0"/>
      <p:bldP spid="41990" grpId="0" autoUpdateAnimBg="0"/>
      <p:bldP spid="41995" grpId="0" autoUpdateAnimBg="0"/>
      <p:bldP spid="41996" grpId="0" autoUpdateAnimBg="0"/>
      <p:bldP spid="41997" grpId="0" autoUpdateAnimBg="0"/>
      <p:bldP spid="41998" grpId="0" autoUpdateAnimBg="0"/>
      <p:bldP spid="42001" grpId="0" autoUpdateAnimBg="0"/>
      <p:bldP spid="42002" grpId="0" build="p" autoUpdateAnimBg="0"/>
      <p:bldP spid="42003" grpId="0" animBg="1" autoUpdateAnimBg="0"/>
      <p:bldP spid="42005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1197546"/>
            <a:ext cx="106869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54947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7790" y="141357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537" y="909514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6309" y="1341562"/>
            <a:ext cx="10773234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硝酸是一种具有强氧化性的强酸，并且浓度越大，氧化性越强。浓硝酸可使蓝色石蕊试纸先变红后褪色，故选项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酸是一种强氧化性酸，可氧化许多还原性物质，因此硝酸与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反应时表现氧化性和酸性，所以选项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错，选项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0909" y="1053530"/>
            <a:ext cx="10773234" cy="396145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324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铜完全反应，在进行相关计算时以铜为标准，等质量的铜在反应中失去的电子数相同，生成的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的量相同，浓硝酸被还原为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，价态由＋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降到＋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，每个氮原子只得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被还原时每个氮原子得到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被还原的浓硝酸多、稀硝酸少，生成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多。用排水法收集气体时，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，故两种情况收集到的气体一样多。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能溶解铜，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中不能大量存在，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硝酸与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不能发生复分解反应，而是发生氧化还原反应，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8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9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84499"/>
              </p:ext>
            </p:extLst>
          </p:nvPr>
        </p:nvGraphicFramePr>
        <p:xfrm>
          <a:off x="3903464" y="4738638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90" name="文档" r:id="rId7" imgW="451474" imgH="622102" progId="Word.Document.12">
                  <p:embed/>
                </p:oleObj>
              </mc:Choice>
              <mc:Fallback>
                <p:oleObj name="文档" r:id="rId7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3464" y="4738638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34966" y="31428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9861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81060"/>
              </p:ext>
            </p:extLst>
          </p:nvPr>
        </p:nvGraphicFramePr>
        <p:xfrm>
          <a:off x="3420616" y="2218730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8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0616" y="2218730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371896"/>
              </p:ext>
            </p:extLst>
          </p:nvPr>
        </p:nvGraphicFramePr>
        <p:xfrm>
          <a:off x="3564632" y="412484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9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4632" y="412484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4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1595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项，未指明标准状况，无法计算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项，未指明溶液的体积，无法计算浓度；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不会参与反应，因而溶质必定有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47270"/>
              </p:ext>
            </p:extLst>
          </p:nvPr>
        </p:nvGraphicFramePr>
        <p:xfrm>
          <a:off x="609898" y="3109590"/>
          <a:ext cx="110998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4" name="文档" r:id="rId10" imgW="11101578" imgH="2988318" progId="Word.Document.12">
                  <p:embed/>
                </p:oleObj>
              </mc:Choice>
              <mc:Fallback>
                <p:oleObj name="文档" r:id="rId10" imgW="11101578" imgH="2988318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898" y="3109590"/>
                        <a:ext cx="11099800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815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8908" y="1341562"/>
            <a:ext cx="1129693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剩余的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mol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则剩余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mol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则反应后溶液中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0.75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4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0" y="2708902"/>
            <a:ext cx="12190413" cy="971687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拟（类）卤素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这些虽然不含卤素原子，但其性质与卤素相似</a:t>
            </a:r>
            <a:r>
              <a:rPr lang="en-US" altLang="zh-CN" sz="2800" b="1" dirty="0"/>
              <a:t>.</a:t>
            </a:r>
            <a:r>
              <a:rPr lang="zh-CN" altLang="en-US" sz="2800" b="1" dirty="0">
                <a:solidFill>
                  <a:srgbClr val="0000FF"/>
                </a:solidFill>
              </a:rPr>
              <a:t>如 </a:t>
            </a:r>
            <a:r>
              <a:rPr lang="en-US" altLang="zh-CN" sz="2800" b="1" dirty="0">
                <a:solidFill>
                  <a:srgbClr val="0000FF"/>
                </a:solidFill>
              </a:rPr>
              <a:t>(CN)</a:t>
            </a:r>
            <a:r>
              <a:rPr lang="en-US" altLang="zh-CN" sz="2800" b="1" baseline="-30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</a:rPr>
              <a:t>氰</a:t>
            </a:r>
            <a:r>
              <a:rPr lang="zh-CN" altLang="en-US" sz="2800" b="1" dirty="0">
                <a:solidFill>
                  <a:srgbClr val="0000FF"/>
                </a:solidFill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</a:rPr>
              <a:t>(SCN)</a:t>
            </a:r>
            <a:r>
              <a:rPr lang="en-US" altLang="zh-CN" sz="2800" b="1" baseline="-30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</a:rPr>
              <a:t>硫氰</a:t>
            </a:r>
            <a:r>
              <a:rPr lang="zh-CN" altLang="en-US" sz="2800" b="1" dirty="0">
                <a:solidFill>
                  <a:srgbClr val="0000FF"/>
                </a:solidFill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</a:rPr>
              <a:t>(OCN)</a:t>
            </a:r>
            <a:r>
              <a:rPr lang="en-US" altLang="zh-CN" sz="2800" b="1" baseline="-30000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</a:rPr>
              <a:t>氧氰   </a:t>
            </a:r>
            <a:r>
              <a:rPr lang="en-US" altLang="zh-CN" sz="2800" b="1" dirty="0" err="1">
                <a:solidFill>
                  <a:srgbClr val="0000FF"/>
                </a:solidFill>
              </a:rPr>
              <a:t>ICl</a:t>
            </a:r>
            <a:r>
              <a:rPr lang="zh-CN" altLang="en-US" sz="2800" b="1" dirty="0">
                <a:solidFill>
                  <a:srgbClr val="0000FF"/>
                </a:solidFill>
              </a:rPr>
              <a:t>、等。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30039" y="3769576"/>
            <a:ext cx="10666611" cy="2916913"/>
            <a:chOff x="288" y="2448"/>
            <a:chExt cx="5040" cy="1837"/>
          </a:xfrm>
        </p:grpSpPr>
        <p:sp>
          <p:nvSpPr>
            <p:cNvPr id="38935" name="Text Box 4"/>
            <p:cNvSpPr txBox="1">
              <a:spLocks noChangeArrowheads="1"/>
            </p:cNvSpPr>
            <p:nvPr/>
          </p:nvSpPr>
          <p:spPr bwMode="auto">
            <a:xfrm>
              <a:off x="288" y="2448"/>
              <a:ext cx="5040" cy="1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 ① (CN)</a:t>
              </a:r>
              <a:r>
                <a:rPr lang="en-US" altLang="zh-CN" sz="2900" b="1" baseline="-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+H</a:t>
              </a:r>
              <a:r>
                <a:rPr lang="en-US" altLang="zh-CN" sz="2900" b="1" baseline="-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O—— HCN+ HCNO    </a:t>
              </a: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 ② 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dirty="0" err="1" smtClean="0">
                  <a:solidFill>
                    <a:srgbClr val="0000FF"/>
                  </a:solidFill>
                </a:rPr>
                <a:t>IBr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+2NaOH  = NaBr+NaIO+H</a:t>
              </a:r>
              <a:r>
                <a:rPr lang="en-US" altLang="zh-CN" sz="2900" b="1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O</a:t>
              </a:r>
              <a:endParaRPr lang="en-US" altLang="zh-CN" sz="2900" b="1" baseline="-25000" dirty="0">
                <a:solidFill>
                  <a:srgbClr val="0000FF"/>
                </a:solidFill>
              </a:endParaRP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 ③ MnO</a:t>
              </a:r>
              <a:r>
                <a:rPr lang="en-US" altLang="zh-CN" sz="2900" b="1" baseline="-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+4HSCN</a:t>
              </a:r>
              <a:r>
                <a:rPr lang="en-US" altLang="zh-CN" sz="2900" b="1" baseline="30000" dirty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baseline="30000" dirty="0">
                  <a:solidFill>
                    <a:srgbClr val="0000FF"/>
                  </a:solidFill>
                </a:rPr>
                <a:t>△   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   </a:t>
              </a:r>
              <a:r>
                <a:rPr lang="en-US" altLang="zh-CN" sz="2900" b="1" dirty="0" err="1">
                  <a:solidFill>
                    <a:srgbClr val="0000FF"/>
                  </a:solidFill>
                </a:rPr>
                <a:t>Mn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(SCN)</a:t>
              </a:r>
              <a:r>
                <a:rPr lang="en-US" altLang="zh-CN" sz="29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+(SCN)</a:t>
              </a:r>
              <a:r>
                <a:rPr lang="en-US" altLang="zh-CN" sz="29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3300" b="1" dirty="0"/>
                <a:t>↑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+2H</a:t>
              </a:r>
              <a:r>
                <a:rPr lang="en-US" altLang="zh-CN" sz="29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O</a:t>
              </a: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900" b="1" dirty="0">
                  <a:solidFill>
                    <a:srgbClr val="0000FF"/>
                  </a:solidFill>
                </a:rPr>
                <a:t>  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④</a:t>
              </a:r>
              <a:r>
                <a:rPr lang="en-US" altLang="zh-CN" sz="2900" b="1" dirty="0">
                  <a:solidFill>
                    <a:srgbClr val="0000FF"/>
                  </a:solidFill>
                </a:rPr>
                <a:t> 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 6IBr +5Fe = </a:t>
              </a:r>
              <a:r>
                <a:rPr lang="en-US" altLang="zh-CN" sz="2900" b="1" dirty="0" smtClean="0">
                  <a:solidFill>
                    <a:srgbClr val="FF0000"/>
                  </a:solidFill>
                </a:rPr>
                <a:t>3FeI</a:t>
              </a:r>
              <a:r>
                <a:rPr lang="en-US" altLang="zh-CN" sz="29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900" b="1" dirty="0" smtClean="0">
                  <a:solidFill>
                    <a:srgbClr val="0000FF"/>
                  </a:solidFill>
                </a:rPr>
                <a:t> +2FeBr</a:t>
              </a:r>
              <a:r>
                <a:rPr lang="en-US" altLang="zh-CN" sz="2900" b="1" baseline="-25000" dirty="0" smtClean="0">
                  <a:solidFill>
                    <a:srgbClr val="0000FF"/>
                  </a:solidFill>
                </a:rPr>
                <a:t>3</a:t>
              </a:r>
              <a:endParaRPr lang="en-US" altLang="zh-CN" sz="2900" b="1" baseline="-25000" dirty="0">
                <a:solidFill>
                  <a:srgbClr val="0000FF"/>
                </a:solidFill>
              </a:endParaRPr>
            </a:p>
            <a:p>
              <a:pPr algn="just" eaLnBrk="1" hangingPunct="1">
                <a:spcBef>
                  <a:spcPct val="50000"/>
                </a:spcBef>
                <a:buFontTx/>
                <a:buNone/>
              </a:pPr>
              <a:endParaRPr lang="en-US" altLang="zh-CN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8936" name="Line 5"/>
            <p:cNvSpPr>
              <a:spLocks noChangeShapeType="1"/>
            </p:cNvSpPr>
            <p:nvPr/>
          </p:nvSpPr>
          <p:spPr bwMode="auto">
            <a:xfrm>
              <a:off x="1531" y="2688"/>
              <a:ext cx="33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8" name="Line 7"/>
            <p:cNvSpPr>
              <a:spLocks noChangeShapeType="1"/>
            </p:cNvSpPr>
            <p:nvPr/>
          </p:nvSpPr>
          <p:spPr bwMode="auto">
            <a:xfrm>
              <a:off x="1848" y="3577"/>
              <a:ext cx="38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939" name="Line 8"/>
            <p:cNvSpPr>
              <a:spLocks noChangeShapeType="1"/>
            </p:cNvSpPr>
            <p:nvPr/>
          </p:nvSpPr>
          <p:spPr bwMode="auto">
            <a:xfrm>
              <a:off x="1848" y="3540"/>
              <a:ext cx="38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450348" y="254418"/>
            <a:ext cx="5472988" cy="1079750"/>
            <a:chOff x="0" y="1884"/>
            <a:chExt cx="2160" cy="528"/>
          </a:xfrm>
        </p:grpSpPr>
        <p:sp>
          <p:nvSpPr>
            <p:cNvPr id="38931" name="Rectangle 10"/>
            <p:cNvSpPr>
              <a:spLocks noChangeArrowheads="1"/>
            </p:cNvSpPr>
            <p:nvPr/>
          </p:nvSpPr>
          <p:spPr bwMode="auto">
            <a:xfrm>
              <a:off x="0" y="1884"/>
              <a:ext cx="2160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 dirty="0">
                  <a:solidFill>
                    <a:srgbClr val="FF3300"/>
                  </a:solidFill>
                </a:rPr>
                <a:t>卤素与水的反应</a:t>
              </a:r>
              <a:br>
                <a:rPr lang="zh-CN" altLang="en-US" sz="3300" b="1" dirty="0">
                  <a:solidFill>
                    <a:srgbClr val="FF3300"/>
                  </a:solidFill>
                </a:rPr>
              </a:br>
              <a:r>
                <a:rPr lang="en-US" altLang="zh-CN" sz="3300" b="1" dirty="0">
                  <a:solidFill>
                    <a:srgbClr val="FF3300"/>
                  </a:solidFill>
                </a:rPr>
                <a:t>X</a:t>
              </a:r>
              <a:r>
                <a:rPr lang="en-US" altLang="zh-CN" sz="3300" b="1" baseline="-25000" dirty="0">
                  <a:solidFill>
                    <a:srgbClr val="FF3300"/>
                  </a:solidFill>
                </a:rPr>
                <a:t>2</a:t>
              </a:r>
              <a:r>
                <a:rPr lang="en-US" altLang="zh-CN" sz="3300" b="1" dirty="0">
                  <a:solidFill>
                    <a:srgbClr val="FF3300"/>
                  </a:solidFill>
                </a:rPr>
                <a:t>+H</a:t>
              </a:r>
              <a:r>
                <a:rPr lang="en-US" altLang="zh-CN" sz="3300" b="1" baseline="-25000" dirty="0">
                  <a:solidFill>
                    <a:srgbClr val="FF3300"/>
                  </a:solidFill>
                </a:rPr>
                <a:t>2</a:t>
              </a:r>
              <a:r>
                <a:rPr lang="en-US" altLang="zh-CN" sz="3300" b="1" dirty="0">
                  <a:solidFill>
                    <a:srgbClr val="FF3300"/>
                  </a:solidFill>
                </a:rPr>
                <a:t>O      HX+HXO</a:t>
              </a:r>
              <a:br>
                <a:rPr lang="en-US" altLang="zh-CN" sz="3300" b="1" dirty="0">
                  <a:solidFill>
                    <a:srgbClr val="FF3300"/>
                  </a:solidFill>
                </a:rPr>
              </a:br>
              <a:endParaRPr lang="en-US" altLang="zh-CN" sz="3300" b="1" dirty="0">
                <a:solidFill>
                  <a:srgbClr val="FF3300"/>
                </a:solidFill>
              </a:endParaRPr>
            </a:p>
          </p:txBody>
        </p:sp>
        <p:grpSp>
          <p:nvGrpSpPr>
            <p:cNvPr id="38932" name="Group 11"/>
            <p:cNvGrpSpPr>
              <a:grpSpLocks/>
            </p:cNvGrpSpPr>
            <p:nvPr/>
          </p:nvGrpSpPr>
          <p:grpSpPr bwMode="auto">
            <a:xfrm>
              <a:off x="930" y="2115"/>
              <a:ext cx="227" cy="45"/>
              <a:chOff x="839" y="2387"/>
              <a:chExt cx="227" cy="45"/>
            </a:xfrm>
          </p:grpSpPr>
          <p:sp>
            <p:nvSpPr>
              <p:cNvPr id="38933" name="Line 12"/>
              <p:cNvSpPr>
                <a:spLocks noChangeShapeType="1"/>
              </p:cNvSpPr>
              <p:nvPr/>
            </p:nvSpPr>
            <p:spPr bwMode="auto">
              <a:xfrm>
                <a:off x="839" y="2387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4" name="Line 13"/>
              <p:cNvSpPr>
                <a:spLocks noChangeShapeType="1"/>
              </p:cNvSpPr>
              <p:nvPr/>
            </p:nvSpPr>
            <p:spPr bwMode="auto">
              <a:xfrm flipH="1">
                <a:off x="839" y="2432"/>
                <a:ext cx="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62431" y="254060"/>
            <a:ext cx="6526950" cy="1513237"/>
            <a:chOff x="2445" y="2065"/>
            <a:chExt cx="3084" cy="953"/>
          </a:xfrm>
        </p:grpSpPr>
        <p:sp>
          <p:nvSpPr>
            <p:cNvPr id="38924" name="Rectangle 15"/>
            <p:cNvSpPr>
              <a:spLocks noChangeArrowheads="1"/>
            </p:cNvSpPr>
            <p:nvPr/>
          </p:nvSpPr>
          <p:spPr bwMode="auto">
            <a:xfrm>
              <a:off x="2445" y="2065"/>
              <a:ext cx="3084" cy="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3300" b="1" dirty="0"/>
                <a:t>     2F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+2H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O=4HF+O</a:t>
              </a:r>
              <a:r>
                <a:rPr lang="en-US" altLang="zh-CN" sz="3300" b="1" baseline="-25000" dirty="0"/>
                <a:t>2</a:t>
              </a:r>
            </a:p>
            <a:p>
              <a:pPr eaLnBrk="1" hangingPunct="1">
                <a:buFontTx/>
                <a:buNone/>
              </a:pPr>
              <a:r>
                <a:rPr lang="en-US" altLang="zh-CN" sz="3300" b="1" dirty="0"/>
                <a:t>      Cl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+H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O    </a:t>
              </a:r>
              <a:r>
                <a:rPr lang="en-US" altLang="zh-CN" sz="3300" b="1" dirty="0" err="1"/>
                <a:t>HCl+HClO</a:t>
              </a:r>
              <a:r>
                <a:rPr lang="en-US" altLang="zh-CN" sz="3300" b="1" dirty="0"/>
                <a:t>    </a:t>
              </a:r>
            </a:p>
            <a:p>
              <a:pPr eaLnBrk="1" hangingPunct="1">
                <a:buFontTx/>
                <a:buNone/>
              </a:pPr>
              <a:r>
                <a:rPr lang="en-US" altLang="zh-CN" sz="3300" b="1" dirty="0"/>
                <a:t>      Br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+H</a:t>
              </a:r>
              <a:r>
                <a:rPr lang="en-US" altLang="zh-CN" sz="3300" b="1" baseline="-25000" dirty="0"/>
                <a:t>2</a:t>
              </a:r>
              <a:r>
                <a:rPr lang="en-US" altLang="zh-CN" sz="3300" b="1" dirty="0"/>
                <a:t>O     </a:t>
              </a:r>
              <a:r>
                <a:rPr lang="en-US" altLang="zh-CN" sz="3300" b="1" dirty="0" err="1"/>
                <a:t>HBr+HBrO</a:t>
              </a:r>
              <a:endParaRPr lang="en-US" altLang="zh-CN" sz="3300" b="1" dirty="0"/>
            </a:p>
            <a:p>
              <a:pPr eaLnBrk="1" hangingPunct="1">
                <a:buFontTx/>
                <a:buNone/>
              </a:pPr>
              <a:r>
                <a:rPr lang="en-US" altLang="zh-CN" sz="3300" b="1" dirty="0"/>
                <a:t>            </a:t>
              </a:r>
            </a:p>
          </p:txBody>
        </p:sp>
        <p:grpSp>
          <p:nvGrpSpPr>
            <p:cNvPr id="38925" name="Group 16"/>
            <p:cNvGrpSpPr>
              <a:grpSpLocks/>
            </p:cNvGrpSpPr>
            <p:nvPr/>
          </p:nvGrpSpPr>
          <p:grpSpPr bwMode="auto">
            <a:xfrm>
              <a:off x="3560" y="2614"/>
              <a:ext cx="227" cy="45"/>
              <a:chOff x="839" y="2387"/>
              <a:chExt cx="227" cy="45"/>
            </a:xfrm>
          </p:grpSpPr>
          <p:sp>
            <p:nvSpPr>
              <p:cNvPr id="38929" name="Line 17"/>
              <p:cNvSpPr>
                <a:spLocks noChangeShapeType="1"/>
              </p:cNvSpPr>
              <p:nvPr/>
            </p:nvSpPr>
            <p:spPr bwMode="auto">
              <a:xfrm>
                <a:off x="839" y="2387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0" name="Line 18"/>
              <p:cNvSpPr>
                <a:spLocks noChangeShapeType="1"/>
              </p:cNvSpPr>
              <p:nvPr/>
            </p:nvSpPr>
            <p:spPr bwMode="auto">
              <a:xfrm flipH="1">
                <a:off x="839" y="2432"/>
                <a:ext cx="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926" name="Group 19"/>
            <p:cNvGrpSpPr>
              <a:grpSpLocks/>
            </p:cNvGrpSpPr>
            <p:nvPr/>
          </p:nvGrpSpPr>
          <p:grpSpPr bwMode="auto">
            <a:xfrm>
              <a:off x="3606" y="2931"/>
              <a:ext cx="227" cy="45"/>
              <a:chOff x="839" y="2387"/>
              <a:chExt cx="227" cy="45"/>
            </a:xfrm>
          </p:grpSpPr>
          <p:sp>
            <p:nvSpPr>
              <p:cNvPr id="38927" name="Line 20"/>
              <p:cNvSpPr>
                <a:spLocks noChangeShapeType="1"/>
              </p:cNvSpPr>
              <p:nvPr/>
            </p:nvSpPr>
            <p:spPr bwMode="auto">
              <a:xfrm>
                <a:off x="839" y="2387"/>
                <a:ext cx="2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28" name="Line 21"/>
              <p:cNvSpPr>
                <a:spLocks noChangeShapeType="1"/>
              </p:cNvSpPr>
              <p:nvPr/>
            </p:nvSpPr>
            <p:spPr bwMode="auto">
              <a:xfrm flipH="1">
                <a:off x="839" y="2432"/>
                <a:ext cx="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774536" y="1247512"/>
            <a:ext cx="3504743" cy="638323"/>
            <a:chOff x="2848" y="1298"/>
            <a:chExt cx="1656" cy="402"/>
          </a:xfrm>
        </p:grpSpPr>
        <p:sp>
          <p:nvSpPr>
            <p:cNvPr id="38922" name="Text Box 23"/>
            <p:cNvSpPr txBox="1">
              <a:spLocks noChangeArrowheads="1"/>
            </p:cNvSpPr>
            <p:nvPr/>
          </p:nvSpPr>
          <p:spPr bwMode="auto">
            <a:xfrm>
              <a:off x="2971" y="1298"/>
              <a:ext cx="1533" cy="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274638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3300" b="1">
                  <a:solidFill>
                    <a:srgbClr val="FF3300"/>
                  </a:solidFill>
                </a:rPr>
                <a:t>歧化反应</a:t>
              </a:r>
            </a:p>
          </p:txBody>
        </p:sp>
        <p:sp>
          <p:nvSpPr>
            <p:cNvPr id="38923" name="AutoShape 24"/>
            <p:cNvSpPr>
              <a:spLocks/>
            </p:cNvSpPr>
            <p:nvPr/>
          </p:nvSpPr>
          <p:spPr bwMode="auto">
            <a:xfrm>
              <a:off x="2848" y="1305"/>
              <a:ext cx="245" cy="395"/>
            </a:xfrm>
            <a:prstGeom prst="rightBrace">
              <a:avLst>
                <a:gd name="adj1" fmla="val 37363"/>
                <a:gd name="adj2" fmla="val 50000"/>
              </a:avLst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900"/>
            </a:p>
          </p:txBody>
        </p:sp>
      </p:grpSp>
      <p:sp>
        <p:nvSpPr>
          <p:cNvPr id="90137" name="Text Box 25"/>
          <p:cNvSpPr txBox="1">
            <a:spLocks noChangeArrowheads="1"/>
          </p:cNvSpPr>
          <p:nvPr/>
        </p:nvSpPr>
        <p:spPr bwMode="auto">
          <a:xfrm>
            <a:off x="912165" y="2205549"/>
            <a:ext cx="700737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3300" b="1" dirty="0">
                <a:solidFill>
                  <a:srgbClr val="0000FF"/>
                </a:solidFill>
              </a:rPr>
              <a:t>I </a:t>
            </a:r>
            <a:r>
              <a:rPr lang="en-US" altLang="zh-CN" sz="3300" b="1" dirty="0" err="1">
                <a:solidFill>
                  <a:srgbClr val="0000FF"/>
                </a:solidFill>
              </a:rPr>
              <a:t>Cl</a:t>
            </a:r>
            <a:r>
              <a:rPr lang="en-US" altLang="zh-CN" sz="3300" b="1" dirty="0">
                <a:solidFill>
                  <a:srgbClr val="0000FF"/>
                </a:solidFill>
              </a:rPr>
              <a:t> +H</a:t>
            </a:r>
            <a:r>
              <a:rPr lang="en-US" altLang="zh-CN" sz="33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</a:rPr>
              <a:t>O=</a:t>
            </a:r>
            <a:r>
              <a:rPr lang="en-US" altLang="zh-CN" sz="3300" b="1" dirty="0" err="1">
                <a:solidFill>
                  <a:srgbClr val="0000FF"/>
                </a:solidFill>
              </a:rPr>
              <a:t>HCl+HIO</a:t>
            </a:r>
            <a:endParaRPr lang="en-US" altLang="zh-CN" sz="3300" b="1" dirty="0">
              <a:solidFill>
                <a:srgbClr val="0000FF"/>
              </a:solidFill>
            </a:endParaRPr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814811" y="1916557"/>
            <a:ext cx="6143883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900" b="1" dirty="0">
                <a:solidFill>
                  <a:srgbClr val="0000FF"/>
                </a:solidFill>
              </a:rPr>
              <a:t>+1 -1                    -1      +1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902615" y="2205549"/>
            <a:ext cx="482537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FF0000"/>
                </a:solidFill>
              </a:rPr>
              <a:t>非氧化还原反应</a:t>
            </a:r>
          </a:p>
        </p:txBody>
      </p:sp>
    </p:spTree>
    <p:extLst>
      <p:ext uri="{BB962C8B-B14F-4D97-AF65-F5344CB8AC3E}">
        <p14:creationId xmlns:p14="http://schemas.microsoft.com/office/powerpoint/2010/main" val="2826955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nimBg="1"/>
      <p:bldP spid="90137" grpId="0"/>
      <p:bldP spid="90138" grpId="0"/>
      <p:bldP spid="901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13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5.824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5.376</a:t>
            </a:r>
            <a:endParaRPr lang="zh-CN" altLang="en-US" sz="2800" dirty="0"/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6" grpId="0" build="allAtOnce"/>
      <p:bldP spid="5" grpId="0"/>
      <p:bldP spid="5" grpId="1"/>
      <p:bldP spid="9" grpId="0"/>
      <p:bldP spid="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1.52 mol</a:t>
            </a:r>
            <a:endParaRPr lang="zh-CN" altLang="en-US" sz="2800" dirty="0"/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6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7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8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333064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9" name="文档" r:id="rId9" imgW="2597954" imgH="1054118" progId="Word.Document.12">
                  <p:embed/>
                </p:oleObj>
              </mc:Choice>
              <mc:Fallback>
                <p:oleObj name="文档" r:id="rId9" imgW="2597954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5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57.8</a:t>
            </a:r>
            <a:endParaRPr lang="zh-CN" altLang="en-US" sz="2800" dirty="0"/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  <p:bldP spid="1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86075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，平均分成两份。向其中一份中逐渐加入铜粉，最多能溶解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77" y="2987739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7475"/>
              </p:ext>
            </p:extLst>
          </p:nvPr>
        </p:nvGraphicFramePr>
        <p:xfrm>
          <a:off x="322758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8" name="文档" r:id="rId11" imgW="451474" imgH="672864" progId="Word.Document.12">
                  <p:embed/>
                </p:oleObj>
              </mc:Choice>
              <mc:Fallback>
                <p:oleObj name="文档" r:id="rId11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58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62174"/>
            <a:ext cx="11053228" cy="24650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铁粉既能与硝酸反应也能与硫酸反应，从题干图中看出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注意只是第二份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mL)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段产生氢气，反应为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，可知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334745"/>
              </p:ext>
            </p:extLst>
          </p:nvPr>
        </p:nvGraphicFramePr>
        <p:xfrm>
          <a:off x="1185962" y="2430190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3" name="文档" r:id="rId3" imgW="451474" imgH="672864" progId="Word.Document.12">
                  <p:embed/>
                </p:oleObj>
              </mc:Choice>
              <mc:Fallback>
                <p:oleObj name="文档" r:id="rId3" imgW="451474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962" y="2430190"/>
                        <a:ext cx="4508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69364"/>
              </p:ext>
            </p:extLst>
          </p:nvPr>
        </p:nvGraphicFramePr>
        <p:xfrm>
          <a:off x="685800" y="2997200"/>
          <a:ext cx="107315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4" name="文档" r:id="rId12" imgW="10733468" imgH="1792847" progId="Word.Document.12">
                  <p:embed/>
                </p:oleObj>
              </mc:Choice>
              <mc:Fallback>
                <p:oleObj name="文档" r:id="rId12" imgW="10733468" imgH="17928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800" y="2997200"/>
                        <a:ext cx="107315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557059"/>
              </p:ext>
            </p:extLst>
          </p:nvPr>
        </p:nvGraphicFramePr>
        <p:xfrm>
          <a:off x="673100" y="4653930"/>
          <a:ext cx="107315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5" name="文档" r:id="rId14" imgW="10733468" imgH="1690821" progId="Word.Document.12">
                  <p:embed/>
                </p:oleObj>
              </mc:Choice>
              <mc:Fallback>
                <p:oleObj name="文档" r:id="rId14" imgW="10733468" imgH="16908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100" y="4653930"/>
                        <a:ext cx="10731500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50590" y="61914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03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15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76062" y="4656775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2670" y="1012899"/>
            <a:ext cx="1116376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铜与浓硝酸反应的化学方程式为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，实验中具支试管中溶液变蓝，且有红棕色气体产生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(1)Cu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铜片逐渐溶解，溶液变蓝，放出红棕色气体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59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11447" y="1443206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分液漏斗中加水将浓硝酸稀释后，可以继续进行铜与稀硝酸反应的实验，这样可以利用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与浓硝酸反应产生的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排出具支试管中的空气，有利于观察铜与稀硝酸反应的产物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(3)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664" y="440998"/>
            <a:ext cx="11064468" cy="6177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300" b="1" dirty="0" smtClean="0">
                <a:solidFill>
                  <a:srgbClr val="FF0000"/>
                </a:solidFill>
              </a:rPr>
              <a:t>神州</a:t>
            </a:r>
            <a:r>
              <a:rPr lang="en-US" altLang="zh-CN" sz="3300" b="1" dirty="0">
                <a:solidFill>
                  <a:srgbClr val="FF0000"/>
                </a:solidFill>
              </a:rPr>
              <a:t>11</a:t>
            </a:r>
            <a:r>
              <a:rPr lang="zh-CN" altLang="en-US" sz="3300" b="1" dirty="0">
                <a:solidFill>
                  <a:srgbClr val="FF0000"/>
                </a:solidFill>
              </a:rPr>
              <a:t>号</a:t>
            </a:r>
            <a:r>
              <a:rPr lang="zh-CN" altLang="en-US" sz="3300" b="1" dirty="0" smtClean="0">
                <a:solidFill>
                  <a:srgbClr val="FF0000"/>
                </a:solidFill>
              </a:rPr>
              <a:t>发射成功！火箭为什么能飞上天？</a:t>
            </a:r>
            <a:endParaRPr lang="en-US" altLang="zh-CN" sz="3300" b="1" dirty="0">
              <a:solidFill>
                <a:srgbClr val="0000FF"/>
              </a:solidFill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007402" y="981302"/>
            <a:ext cx="8871912" cy="1925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33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C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8</a:t>
            </a:r>
            <a:r>
              <a:rPr lang="en-US" altLang="zh-CN" sz="2800" b="1" dirty="0">
                <a:solidFill>
                  <a:srgbClr val="0000FF"/>
                </a:solidFill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+ 2N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</a:rPr>
              <a:t>=2CO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↑+3N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 </a:t>
            </a:r>
            <a:r>
              <a:rPr lang="en-US" altLang="zh-CN" sz="2800" b="1" dirty="0">
                <a:solidFill>
                  <a:srgbClr val="0000FF"/>
                </a:solidFill>
              </a:rPr>
              <a:t>↑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0000FF"/>
                </a:solidFill>
              </a:rPr>
              <a:t>+4H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 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还原剂        氧化剂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6600"/>
                </a:solidFill>
              </a:rPr>
              <a:t>偏二甲肼</a:t>
            </a:r>
            <a:r>
              <a:rPr lang="zh-CN" altLang="en-US" sz="29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AutoShape 2" descr="data:image/jpeg;base64,/9j/4AAQSkZJRgABAQAAAQABAAD/2wBDAAgGBgcGBQgHBwcJCQgKDBQNDAsLDBkSEw8UHRofHh0aHBwgJC4nICIsIxwcKDcpLDAxNDQ0Hyc5PTgyPC4zNDL/2wBDAQkJCQwLDBgNDRgyIRwhMjIyMjIyMjIyMjIyMjIyMjIyMjIyMjIyMjIyMjIyMjIyMjIyMjIyMjIyMjIyMjIyMjL/wAARCAEsAhYDASIAAhEBAxEB/8QAGwAAAgMBAQEAAAAAAAAAAAAAAgMAAQQFBgf/xABCEAABBAEDAwIDBQYDBgUFAAABAAIDEQQSITEFE0FRYQYicRQVMoGRI0KSobHRJDNSFiVicoLBNENTVPAHRGOD4f/EABoBAAMBAQEBAAAAAAAAAAAAAAABAwIEBQb/xAAlEQACAgIDAAIDAQADAAAAAAAAAQIRAyEEEjETQRQiUTIFI0L/2gAMAwEAAhEDEQA/AOhHwmhYYp9uVpY8ELSZkcEQNJY3RWmAdqBCFaADtRDaloAIqWqseiq0AFanlV4VWgArUtDaiACUQ2pfugYdqrVKkAFqU1IbpS0AFalobUv2QAVqWhtXaQiyVV+ypRAF2oqtS0wLtS1SqkAFal2qCEH5iPdABqWq8KUgC7UtUokMu1L9lSloAtS1SpMQVqWFSpAwrUtCogCyVVqWogRdqrVWpeyALu1LQqIoArKllDalooCyVFVqWigLtRCeVLRQFqXaG/ZRaQBWrtBaiACtUSqVWQgArVWqvZT80CLKpRVaALUVWogDjRyWFrgk3pc2MrdjizuVBMo0dIHZElN2R2qowMBoKWhtT9E6APlS0IKlooA7UtBalooArU/NCpaKAK1dpdq790UAVqWhtS0UAdqWgtS0UARNqfmhtS0UAQKlobUtFAGqtVaiKAu1doLVooArVWq/NVaQBWpaFWgAr3S2va6V4DgSK8q7WPGaRm5BOjnwN0gN1+6loVEwDtS0KloAtXaG1E6Au1FSlooC7VWpaq0UAVqrVKWigJdeVLUVWigLtS1VqrRQBKIbUtAF2FFVqWgCyqsKlLQIu1NSq1VpgFalobVIAO1SpVaBl2paq1LQBdqWFVhUgQSnKG1LQDL4UVWogRwoqW6NwAC50ZpaWuqt1ypljpNkFprXArnCTcJzZvdUUjNG0HdXaztltHrC32E0NVpYeEVrSdiCUQ2paYgtlEOpS0AEpaC1aBhX7qIbCloAK1EFq7QAQ2UtDaloEEpaG1AUDDtTUhtVaQB2ohtS0AEpaG1LQAVq7QWpaACsLHA8feGSNrNLVfk8Dlc/Gf8A4kuIf8xIt1UihnSUQ2paBBKrVWpYQAVqWhtS0AEVVqrUQAVhVYQ2paACtS0NqWgArUtDaloAtS9lVqFAEtWhtRAF2paG1EAXaloVLTAK1LQ2paBF2FC5DfsqJQAVqWgtS0wDJUtDaloAu1LVagqtAWEqulVqrQFhWohtRAHBYdk4OWZpTWlcZYeHprXpATGoEaQ+gjElrNfurD6TTCjWH0j7qyh9otS2mKjR3fcKu77rPqVOeqRdmGae77q++sRkU7oVKMtm3ve6ne91i7oU7iKCzb3vdTu+6xd1TuooDb3vdTu+6xd1X3fVMZr7qndWMyhTuJUI2d73V933WLuq+6ihm3uqu8sfdU7oRQjZ3vdX3lhEm6LuIoZs7vup3fdY+6FO4igNndU7vusfdU7qKGanyBzCD5BH6hcnCc3XGBr1MeLBJrjalr7t3fouTg5ckmQYXNqOJwLTXNoSMt7PRd73V933WPubhTu+6KNGzu+6nd91k7vuq7qKA194+qvurH3R6qd1FAbO6p3lj7qndRQGvvK+6sfdU7iKA2d1V3fdZO4PVV3fdFAbO77qd73WLu+6vuooDX3vcKd73WPuqdzZFAbO77qd33WPuqd1FCNfe91O8sfdVdxFDNneU7qx9xQyoEbO8q7pWPuqd1FAa+77qd0LH3VXdToDYZvdTve6x91Tu+6QjZ3fdTu+6x933U7qAZs7qruhZO6fCnctMRr7qoyrJ3K8qd1AGvuhRZO6ogDA0pockNTgOFxHSOaUwOSAPdGCkFDtVqIA5WHIGNBV6koFWXfKtRZloPWoXWErVavwqpmAHuDXIe4PVDOA35kjuKydk2jTrU1rL3FO4mKjV3FO57rL3FfcQNGnuD1U7g9Vl7incQM19wKu4svcV9wIA0iTdX3PRZe4PdTuIEau4prCy9xTuIA1dwKxIsusKxIgZp7incWbuK+4kFGnX7qa1l7incRYxs8h7EnN1tS85D32az3ZALAIO1G/7Lt5EtY8lA8cXX81w4MkOcwGIuL3AuLnimu9aWZTrSQuik7s9T3P/lqdweqzaxfoprHqE0xmnuBTWPVZtamsJ2Bp1j1U7izdxV3AUWBq7nuq1+6za1NaLA06wprHqs2tTWiwNPcHqprCza1NaLA061XcHqs+tTWEWBp7irue6z61NfuiwNHcHqp3AFm1hTWEWBo7iruD1WfubqtaBGrWFRkWYvVa/dAGgye6ms+pWfX7qatkwofq9ypq9ys/cVdz3QFGnX7qu57rPrVakAae57qd2vKza1C9AmjT3VO6suv3U1+6BGoyhTuLIZFNaANXcUWTWVEAE1ya2RZGuTGvXEdRqEiMOCzB6MPQBpDgiDlma5MDkgHg2oeEAci1JoTA3CJrq5UJKW9+kcLaMElkFUVgc4Aq53lxWbWQuiPhhj9amtZ9ZKmpaEaNZ9Vev3WcPV6kAP7hU7iz6lNaBmjuK9aza1NaQGnWfVV3EjXamtAGjuFTWs+tXrQA/uK9aRrKmtAD+4s2VnGEAR6XOJrcqSPOjZc1mTF37c9vG+6TlQU34a/t+Xx2of40LuoZLQCWQgDkh1oBmwFhNsBB9Qsss8bo5GNI3dYAIR3X2ZcX/TbLmOnb2HNaTL8u39PzQjGAEjTA0G71B3FLHislZlRzMlMbgba5vIPqug2TIknOQ9zXOJ+f3Q2gj2o14OV9sZbW0ADun6lixdMD3s7jQx1lv6rVLpbpLXamuFg0puT7Ubil1C1e6mtK1BTWnYxutGWubCyXhriQPyWbUtczSOmYz7sOe6haG6dDSF6/dTWfVI1K9SBDdRV60nUpqRY6Ha1NaTqU1IsKG61NRStShKLFQzV7qa9uUrUqLkwHF6rUlalNSAG61WtKsKakWA3X7qtaUXKtQWhUO1n0U1muUnUpqQOhutCXpepUXJiobrU1pWpVaBDtSrUlalNSAGalNYpK1FVe6AobqU1JdqtSYUN1+6iVrHoogKGtKMFLCIFcJ0DQ5MDkkJgQA0FGCbQNRjdAhgcj1JQ5RhNCKdIW8pEsxIPomSEgcrHNYbqtVijDETSku5StSqQ/MgtWRgZqU1Jd0pqTAYHK9SVqV6kWAzUpaXqCmpKwobqU1JdqakWOhoO6hKXal2lYDNSvUlXurtFgMsq9SXampKxhSG2cWOFlb03HM28bSCLT3khp8rnw5E7p7LnaQKsBTyJsaNknS8YRn9i1Y34cULJHtYAQTSeMyV0Ly4Oa0GgSOQue3KklMgcHNBv5SFOMXfo2lQNu7rfmIrxfKKBsz52sMhLSaPzeEqR8rZBpbY+i1xZEj2xiSJvyk/M1gBP1PlX0Qpm+PFbHmRs1PcHcgutdvq4azMa1gDWiJuw4ut1x4XMdlxubpG17mvyXR6jI2TIDmG2ltg/mpv8A1ZePgiyqsoAVdrQ6CtdOcOHQMS204SuJPGxXMiaXytbRNkbNFn9F6XIyMebAfjjEzgCymk4xFEcLE5JPZqKf0eatSyhNgkHnypaomZoO1VoCVAUWAepTWgURY6D1KaggVIsVDNQVarQKWiwaDVWhJ2VWnZkMobVWqJSCgtSrUhtUmhB2bUtaem4T8/NjgbVE/MfQL2o+EcWYfhprRQI2NqOTkRxumdGPjzyK0eBtVqXuZfgjFZG6pX6jx6Bedj+G8qWWRrRpax1AuH4kQ5OOX2KfGyR+jmQwyZEoZELcV0pOg5TYg4EX6Feh6T8OjCcJHkukrc1sF1pIBRsKEuUr0Xhxbj+x82fBNG5wcwjT7JJdS9vndObMN9r22C8ZmQOxsp8TvB2+i6ceZTObLhcBWpVqQKK1kaDLlLQtaXO0hW9jmcp9kOiWon42K6ZrnaXfoos9x9GWAUbVDwoAuQqMBRhLHITW8oANqOihZympoCAI28oRyjCaMsGVoLLpZXs1bfyWt7tq9Uh4FE8e6ojDOXkRUbCznZaclwcQGm1lOq+FZMyS1dqgxxKha4XaLAu1LQalWpADdSgNpWrdXqSGMtSyl6lepADNSuylalNSQDdXuEVpOpXqQA21LPol6j6qwSg0G91MKxQZUgldHdNcNxex3Wpzttzt7cocYxPL4mzSNa5tn8P8jWyjlfg0T7Y6WB8R2jY7dpO31pc1uSciR73OLgdrPK7JMM+OWNy5SInVw0EH9N1zpZY5pHubJI+WtjsB/IKcZbB+CCLdtuQOK3Vxvc6VraFE/iCGQF07fmLaF3XK0RRuJZKGFpJ3Nfi/Lwr6JU7Ov0/AjlyCZbLGg3VWinn7rgGt0RsGljLugtXTW/tXNbqOplgkUsc8UuPJombpcRYB9FNP9jojFdbAtS1WseympbsDd0qN0/VMdjXFp1ar+m69vFNJOJowCw6SA7+S8P0h7h1fF7bqcXhv6r1XTs34hnzzHmY2jGDHFrjCBuBtuuPkSqSOvj4lKLZ42djociSJ34mOIOyXaOd7nzyOkJc8uJcfU2l2uteHK/S1LpValppioslSyhUTAuz5UtVarUgQVqt0NqWgVB2fKq0NhVsUwoOwhsFVY9UNhAmg7UJQWFLCLFVnV6JnnBz2O0BzXkNN+F9UxZGyxhzeF80+FsBmZ1NrpIy+Ngul9QiibFHoYAAvI5849qPY4SfTZHC9vCzuhaDxstdJbmrgjOvDsasyubukuC1OCQ7a1RTZnqY5GA8heI+JMN4yu80AjSAV7x4u9iuL1bprcuMtJLSfK7ePl6vZx58fZHz4FVZXpf8AZqJrf8xxd/RYpOlSY5cDGSB5XpLPFnmvBNHLhdUg+q6ePityZxGTt6KQ4rS0gMJd4WvBhfiziR7Tvt9Fmc9GoY97O7h4Qjh0lo2UWyJwLARVe6i4nOVnaoRo8IpSgUtdRwBAprUkcpgcgBzTSa07LO0poKAG1e6IeUDbsIgd00JhaA7lLki+UjwjBrlHqFLaZmjlOxRR2SzAAN10pAd9tlmfHq4W1IVGAnTtWyW/8NlaXQHc1dJMjfkNgppioxOO6EFU8gPpVqPjdbQg7UtAXegVg7IoArV2g1BXYSAK1YIvlBqCux4RYwwVepKvdEDSQDLVg/ql2jDqohAwnODW27b2pBhwQGQ6SQ47cj+yXPIXOa0tDWnz7q8GLHdI/U5+stthFV+ahm+tjizW1vTS2THg7wyNRMhLrBPnatlzXMxY5ntxg4ADYar+u66WR0/p+PjOyWSTfaNy8lwLT9BWy5DPspmacVsrWEWBI4E353U4rfppvWjQ2bLBAbjs083q8LR9pzQz5YI7rffhMia/sbMHcH/GKr63yjeyVry1n2eRtXrbMKXQ3Ajc78F4mRlmQa/2bfLg/g/kut1hzXTwBh1sELaeRRPPKzdLwsjLmcx7WN0t16mEO1UtnXMdmLNjxsf3GthADqomiVJyj2pF8cZ9bZyrCu/ZShan5KlmjRgSOj6hjvjAL2yNLQeLtfRp8vrrI9DmdN0078PcsCr8r5vhuAzYHONASN3P1X0ufMw9TwMmD8L9+6038v1XFyNyWjoxaTPl5cSSTdk2bVWpsp+S64vRCtktQFRRaFRdobVqvyQKirUtRTZOwIShtXsqQIhKq1KUpAEtVanCqgmDJam6ipAj2nwEJDlTuNGOgOF9FAGleA+ANvtDdLgeb9V79vC8Pmv/ALD2OKqxlEboHbJh5S3criOpCXhIeFqcs7wtJjoQaCS8BwNhNes7irxkTlEV2W+gWfIxWuY7YLTZV7Fu6vGbIuGjgNxTC8lrCd/RaDGHsql03NFDZIewA7BVWV0S+JGZocwUCVFobW9hRLuHRnhyq8q/Ci7zzCwiagBRDZIYy6RtKUDaK0AaGuRgbpDSmNcmIYi8IQUQQARAc1Z3MDXn0WgFDI0OC0mKjPcbdj5SXxsc/fj0UkOgk0lg9wrSCjLPhMLvlHKT93ObJtuF1NFIwBSOzF1OcensBt3CzZGKGbsXYkoNpZJAK35TUgcUcbgqclPymBjgR5WbVut3ZkPf0UBPoq1BTUPKACBJO6LUEAcFe3KRpIIJg+iWKRtISbHQdAg3wfCrDkaxzw/E1MNfNoNt38G9kfhRskdOaXZIJAsNcaKhlfgqNEkkYxXxPx43fM4h7Y6cQfBPlcg65Mg3iNxqbWhsRZQHmvddg48Guy7K7OjZ4cfxfWlzg8TzyHVktNkNDySXAetrEWaaJDD850tJ1DwE+Ho87zTYj/CNkkvbBOP9BBBHqtb2NEsMmPMZAaO120+QVSV/Rle7OjgdH6hhyRS2IGyNcA52wLf3kfU5xlOcAA58I+aQE0/9V1ugk5plgyiWNY2wSfpx6K5OvPie5s+L2g5tt1sD7Hg7rllklGWkd+DBCUHKTPK6hdbfqr/JenHUDk4sgtrtcZa3RjNFO9//AOLzBB/NWx5HJbMZcUYVTNGBpd1DHa5ttMrbHtYX0h2B07XmhmLCXtaTRhADaHgr510yN8nU8UNoHutonYcr6gYMoz5bjMJIntIYy/w7KHIav01jjo+Sk/NSn5q3NLXEHkEgod11rxEapl7qD3Q7qb+idiosupVqPqqr2UpFiou1R9VShRYqJf0U1IVSLALUhulVKiFpMyWXKtSiFaBhA+67HQuiydVyRYIibvdcriVa+h/AuSxuB2XAB+o8rn5M3CFotx4Kc6Z6PpPS4+ntqMcjddZooKm1Vq7Xgzm5u5HsRio6RCgKYUsqdmkLcUmTlOcd0iTlFm6MzxukPC0P5SHKsWDRmcCFA5FIlbqykScS3OQHdHpNWg02U+wuop1gqJxjUWuxnqeEIVUjIQleueEVSJUoEGggiBVBEAkAQKMFAArBQA0FMB2SAd0xpRYUNHKpzXHhRpCYHIsKMkmOXt3QNx2tO2y31bUJFeFqxUYnx0NkmR+hq3PolcrNcdZDU0Gxgk1C7SprIFLK2Rw2A2RB5PhaoRlyyS4Ctws9FHkuHcvyk2FtCaDHPCuksOHqr1JCSDo+AiFoA7blQOKLNDN/RMYPUJIKIO90mNGuhXldaJ7GwMax1fKLI5G64jDa24gy2z/5bSwt2BNWFDOtI1H09I/QcbtF3yHfTey4ksLe7PI8kuAAsnda2uzmQyTPjY5rn/I2/maK9FxXjNM73zOYdQ1bHcBc8VsbZI+24ta6NzjVXoP9l0scxxYzXCM6yb2YSQP0XOY401rsiYXwO5W62QQuE0dZEz2k7AyEjdXYonbw+oPjyD2sdz9QrdpHuh+KgBJgNMD4pRj24F12CTVBaun45blQNkDtE34bff6nwuh8SydMx5IoMrHmlmEfIIaRuRz6LllNqfh2Qh2jTZ4SyDtYPBoqV7J87Iu8eyT2/wB2zaDQF0XqzDX0dz4V6s/B6hHi/Z4ZYsiZgf3GXW/IPjlfSpY3MfK3bsgEMaP3divkfTmX1LFALhcrNwfdfS5cGf7RlNkys4Rs3jd9oJ1beVx8hJyRXF4fKJB+0d/zH+qGinOYbNknflAW0u1PSJNbF0VN/RM0kqaD6p2ZoVv6Kk0tKrSfVOzNC6VEfVHpPqppPqnYnEX+qohM0lTSfVCYuolCSnFp9UJafVaTMtCtSGymFp9kJaVrsFAL0Hwq+I9RbHJO+N5PyDVsVwdJ9AijfJDI2RjtLmmwR4KnkXaLRvHJwkmfdIyGtDSSnVsvM/C2dlZmEyTKNud55Xp72Xz+SLhJxPZTvaBKByIlAVE2hTuUp3BTXFJceU0UQhwSXBOcUklbQ6EuG6gaCOFbzuh1bLZmtgv9ELSAd1HG0u6KLBoeSFFnMtHyonYqPEkjlDyUDnABCx9ml9AfNDKVgFWAjDUGgQCrFoqUpICBWOVdKUsjRflEhRDdZYxrSmNSmpjQmgGA/Ko5qgReE7AQ6GyN1hy8UhtgrqhJn3sEbLSYmebcO3d7HdKMgB5XQzYdVlosrjPa9u7gqIwXKBdndJoI3P1NCWtAWAEW3gIVYQATfdEKQWiCQ0G0BMAalBMakx0Na0e67mHKyWWOOyNLeVwvwi7K6eLHgiZgDw57meJCC0hQzbSH4diKVzzlMe3Q2J+lhvZ4rlcXKyonySNhp2q2bfRdB8vSm4ZYySNstkmQTGz+V0uQ+PB737IRNDW7aXk6neu6hFKxgdrutZRDHCxq9V0oI2xnVC1wcN602Fz8cXIPPoKC9Z8PwifqEMbiAwne/RUyajaFFpy6sT0yZrc2J3bfoBLiGit11/iHK6ZLPAM+KYTuiJLg2nM5oe67PTBgzvyc3DdFeM11tbHXzf8AwLwXV+py9Y6i/Ll5cA0CgKA44XKv3d+HZBuO1tGXJjx2hjsZ8rmm710CPolDV+SsV5Vhq6FpUD27NPTT/vPFq/8AOZ/UL67lt2nNgjfb8l4j4Q6Hj5rHZ+S1xEUrWxAGtxvZXvZYg9rrNl5/kuLPK5JFIKkfFHcnbyg8L0XxP0iHpmRAcZrhFI02XG/mHP8AVcEt9guyMrRhxFEKqtNrZAeVpMzQBBCEphQ0t2ZaAVq6RBtosywQ0g+qLtuPDVqxYO7KGG9/K+lQ/wD04xZIGO+3Pa5zAa7RNWPVF60Tckj5M4V43SnArt9b6aOnZ8uPq1aTWqqvlcZworUXaCxJVWUTkINEXx5WrAJjHvIDWnc1a2u6VNHOxr2ODXcuI4XrOgdJxZsVkkR7kT+QRwV6E9MjMelwBaPBFrhy8vrKjvxcS1bEfDGEMLEEbZC5vO69IOFzOn9Pbi2Re/C6dUF5maXaVnYlSoopTtkxyU47KBtC3JDzsnOKQ9NFEKckk8prtkh5VENgPNoPCIboHBaEAXJL3i0TzQJWZ7t1tIxJjNSiTq91FvoZs8a4WOVcMZu1B9E4GhS92z5wNo3TWtSm8pzSkMvShKOxSG7SYyDhX4VBXwsjRKRAKlYKQyxymtSkbDusWbSHBGN/KWDsiBR2H1CDVUjbHhG1R+wTUhOJy5og0krmZ2IDFqa7ddbJkoG+VysiegQRasmTaOI5ul1KkyVpdIXVSVwVQyEFe/ohFlX5CQgr9lYJQ7gohwgaDbZK1BhbWsVY2SGVSe9xMtE8AUhBKTXgnIyWNmjgBbqJBN/XhbtEkjtMUbWO28brdh4uOYY3PjjLiLtzQSUXdZC9j+07W8kD/TsuOeRt0ikY2tixG/shrIY9ennhYHCcYb+6+PuM3Jr3XpscsljdcZYWmjflZxBCZHW1paXbgi7Uvkd7KdEcIZH2lrWwOayWPYt8ndew6UyaBjJ4v8wmqA24XOhgxxkNIijBJ3plLp4WD38hpLnaHbGnELTyqSZhxXZHX6E7Gwp8qGRwx25AIcHOJAJ9F5/4m6Ri9K6hEzDm1xSxCQC7037r2PT+lf47VkRawAWt1+R6rg/HcQh69ExsTYwMdo0N4FEhTjJN2i8LT6nlGs9UYj9kYHsmtYdluUjoUT33wh09s/QY3Gedg7jvljfQ59KXpp8QSw6Nckdb6mO3FfW1yPgxh/2diAF/tHf1XpHtIjcQF5mab+Qy3TPnXxfhCHpWNJ3JZHHIc25HXQo+P0Xiy2jwvoPxnbuj4woaftLv6FeELV24pfqa9MzggpaXD2S3D2V0zLQkhBsm/kqJrwtpk2hYAtGFWyIFOzFG3C2mbQ3sL6/07r8ssYDsCdjmwgh2o70PC+RYUjWPDyDbTtQX17ofxKeoYkDmwO0Euibu29TR6fql6vSU1s+VfEeQczqU0xYWanH5XcjfyvPSjf0Xqfi2UydZyC4U7UdS8tIbK1DwdCHVa3xdKfJAJaJHoFhPgAbru9Ky3tYGOFXtujLJpWimKCk9nU+H877ugGO51tBvjhezx5hPEyRh8cLycOD9oNRiiedl6vp0LI4GN4IFLyeRTdnq4rSo1wy6hpPITkvQGmwmA2FyNmiilOTCluSNIS5IebT38rO4JoohDks7prgUDQbW0xgtFDcIH1XCedgkvWkxMyStJbSySCuVtf5WWWrVoEpCNlFCN1FQxZ5Pwq1G6UIoKDwvZPnxzLtObulRtLitLWbIAEjZUPVMLaQnhICNFqyNlTPRGeEmNC2olXlWFg2iwKRt2KFEN1hlEMabRtFoGjZHGN1hsrFbHtZW5VvAI4RgWFZYfQqakXcLRx+oMcW21tkLiThw5petki1Bcyfp5fZ/7LohM5J43Z5yUxEH5hYC5jpX6zvsuxm9HkskE/ouRNiTwkgtJVlKyTjQXf2AJolKdOS4+a9kJheRu12qvRAYZm8tKLF1NIm422TGyADcgrK2GckDTQK0MxpG1QvyixpGprm0Daa59S/kFlZBIdiKWpzTq2AsAJxemYyRd6O5hygwwtI+bQN1mk7zcmMbOaXkjeqSIBOZ4SGgxtYLI9U3S4ysBkG7zYI429Vy1tlYvR2cKd5hlkeNfzePCuGVskrqaaJNIOmvrVExoaS4kkmgE3Jf+27ezg07lu4d9FB+jV2W2Rgyo22KO59l1MFrWTwSvAfHqGxOy4UGOT1KBzZPk1VR5C9ZD08CRrXZL9GwBFbLLlSKdW2djCkgkzIO40Oq9JLqoepXE+P4w3rsDgWBroBQDrPJXaw+kxyZDJZHPkLi4GhpuvK4XxriNZ1uFjA4MbjNA1c7ErMGq0ahvIeajaCeVqawDndLZC4Fao4nE8JPId8YH0b4LZ/uOKuO45enmjPYfsOF5v4efF0vpeHDL3HGT5xpYTyvUZs7MfDke8OLa4a2yoLE53I8vPOp0fPvi6P/AHNjk1/4l39CvBSjyF9L+JMaLJ+HtQEjXRkTMLhVlxqvqvnssFcLeNtKmd+CpRMWkltlLdVcrS+B1GjssroJGm62VlNm3ABzUokFxFhNfDJ4cs5xngkqqmScAtj6KVtYS+xIBZT4MWSc9qM28i1tSJuNFRSn08+q+i/AXQJc6GTMlkfHHbo26d72/kvn78LJwqbKKLiCAN7XrPg/rwx9GK5h1Me+YSaiNQA/DXCG0lslKLekcf4nxGYPVZ8dshkDHfjdyV5uQ0TuF1uu9Sd1TqMuUyLttfuG6rpcR+PkyjUGEj1WoypGejNXT5saPLYJwC0n9F7jD6ZhThro6LubC+eYeBLPMQ4EUvb9IkdjNi0S7cEFc/Ik60dnHh/T0bMdkLRoBC6ELg1rTwlQFk7Gvu1oDAvLlJ3s79UMDg4oggDa4Vt2U7MkcUF2icUsoGgHblLITCluQVQpwS9NJpdSW5y0hgPWZ5Tnu8rM87qkUZYmQ8pDhacRZQlismTaFCMlRMLqUWrMUeJe4Wl9yvKyPy26bsoTksLdQN+y92j52ztQuBaCnatlyMLODwQ4gEbUtwkBG5SYx5kS3SULSy/3SnOBHKQGqJ+o35TjuufG/wCYUVsa8lA0Wr4VqLDNou0QISzsrCmyiHtK0RNBWVhWiNwB5Umi8PTZEy1pYzaq2ScVzS7dbGkHYLmk6O+EbQp8II2Czux/ZdLtEN2SnRu9ERyUKeI5M2M0+i4nUcYt1aGL1EsJ9Fklxg8EOC6IZDlniPHhhhYS5jSVgm+Z1uZS9XP05jQSG+eVxsvGGoja10xkmc08bOT8xpNaT/JTTTiKKMDZUJJMJg3Fkoy0a3bnZU3xujLSTYKaqhSuzTDM0Swx1vpBRvZE+aMtJJLqIB8oIS3WyyC4j0Q6o2yjUwtNnkWuX7ZqKO90+GP7O7T+OzqI8FU+Ex6Rrc9zncpOBCT+20PbpdYY/hw+iLKdK6UzSMEZcbAaaA+gC536bS2XHKW50UfBN8+KXqOn5DzAxk0/ylwvQNm+m/uvLY7w/Ii1Elx4Jb/Veqxum5EsDDFNHTABQbdm1ObS9ZeMT1GAzXkQ/t3tjbu1rTYcFwfjmG+uRyAOMboRpcfJs2unjdJzI8uOF+SW22/xbk/l6rD8WgjqEEfdMrWwCnnzubTjqDYY1eajzTIvBWyDHL3tY0W4mgPdFDCXVsvSfDePGeotjlj1agaJG7Soylfh3TfxxbZ674d6QcHBaHyyPed+dm+wXa7LzYL9jtwqxwRFx5K0eF62HGuiZ8/km5Ss8p8VdCbnYXcY94liB0tvZw9CF8ymx6vnZfbsxgdA8e231XyjOxDFkSMPIO64OWumQ9T/AI+blHqeckgG/KyyREeV2JYliliN15U4yR3Sicx7HDyUhzfVxW+SOjvskNDBINYJZ5V1RBpmMs1AAOK0dPkZi5jZXkkAEUPNrsYXSMXJje7uanEfIAaWjp3w3+0c/IFlpsBJ54Q9D4ZM52WwZkLQ7VG8fMHOCH4YZEzqj9TwS6N7WtJ81yu/1TGdGI/8M6Ruh10NgfCw/B8RkzLixHOOqTXLpNNFcbrPzd4Ni+HrI8o7Hfr0lrxvwQu5h9NfLEw6HFtVS9m7pcL3hz2tLh6ClsGPFHpAaG0PChLl2kii46TuzxkPTZ8d5MMWo1va1jpMr4O7p0PbvS9ayGPem7q3RBwI0qUuQVjBI4XSZ5oh25BtdLvtcCFmOE0v1VRThG5oUJyTKUhtqiqANbqzwpCBtDe6soLpM2gXHdJeSE1xSHlNG0AX2lOco47pLncqiiFkkdskOKj37JJcqpGGw9W6F7vdD4tKe5aRkp79+VElzt1FqhHzSSX5dh+qVitE+ZHE6w1507FZpJ3ONAbJ3TZI2dQikle2NjHB7nOX0D8PmY+noW/D0LHAiWUEejltj6YG7915+pQ/ffTf/dj+Eoh1zpgH/ix/Af7KDUjrXSgMyNmNC1xkok1uuc7JYHH5uEzqvVMPKZG2GbVpNk6CuaWtlOoS88fKVSCdbIzq9HVx8hjhYsre118LFgQsEW5s/RbXgadiijCL1nwjDtgqjiLmBwND3HKssDOXWss2mGDauigF3wmgGlNoomWAmNO6AIhyptFos1xPIK2wSG+VzYzvuVuhNEHwubIjuwyO/BGHwtN7pjMVp/EsuFJdC11gKAK8+cmjvpUczIx2tkoDZYZccEml2pwHuWd0N+FSGX+k5Y0ecycV7gaXB6hhOY0kcr3L8fbhYcnpkcjCHN3XXjzpHNk49o+aSRPa46ieVAy9rXp+odEka0vY0OHkei4n2V8biHMojnddscnZHnywuLpmdsR9UxwIaRsPqtDYyPQfmqlx3GiAN91tPWyc4AwwjuMeSdWjx+FbIWFs8ZJDrJ9/CzwsmZuWbVV35Cexz++06SXg+vKg6sahL+HSbPKD8+mv3gOQPZDkTDvOc1pdGw/KHclKPdl2dGRZ8OTfsc0cf2gs/Zaq+Y8qDcbLLDJboXjOE+djyMjc1x8XsvWY0M73R6Z3wnYfKLB3/qvPYHTcnImDoRZjOrRdL08eP1JsRZ9nDgAL+Yc+yhlnWrLwhrZ6HprszH6ixkuS6UnnuNo1XhdfqvQ4erxMmewCfRQc0cey8vAesR5UbJsdwlP4WuAJpfRemNf9jjbOAHgbgLGOLyP47o5s8vjanA4nw58PQ4zXS5MOqQO+XUOF6NmJA2USNhYHeoG6dpCIbL2cOCOONPZ5+TNKcm2WABwoVLClq/miYqdpdG4DyvHdV6LJPlPkaDTgL28r2ppAWg8gLj5XEeZ2mXwch4XaPmuR8OP7jA1xAJp1hdSHo2LCxtRNJqrpejztAPAXOdIBwvnsk5Rk4p+HpxzzmrPKdV+GMfImEjD2h50jleR6t0aXp8rRqL43j5XL6fO4OC851/H72GXMHzMNgBVxZ52k2dUF2VM8TiPkxXW5jgL2Xo+ldVD21MacTsCs0TGzR05gDvog7bGGttQO1q2SSkWhBo70p+0NFOoLJ8JOkb0/KLDX+IkF+vC0YzQWaeBV/VJ+EWX03JAO4yZNv0Ur6wYZV4dFzsx2q42kkbG04d/ktAFeq2RwNaBZtO7LaXM8q9MfIkY4g7SAVoYwgbhMbCGnYI9OylLLbMSnYosHohLU8t2QOY70WVkEpmVwooSmPbR3S3bLakWiwHJTijcUlxVEWigXlZ3vTHFZnmt1SKNNAueN1nc4K3u5KyyP91dIm2E9wSwSSlF5V9ymkqlGBj3bLNI/ZBJkVYWczC6tBoY5+/KiyySjVyotiPmQaPL23+aIAf6x+hSRqH7xVjV4K90+XHDT/r/kUQLf9R/RJGscot/VBpDA5l7k/otcWRDt852HoufpJT8fHkmc1rAN/J4CAPRYGTGaaHkk+KXUGjVTr+i5eGxuFEA0an1RfSc7Ns8JAdB+S1vAtJ1Oc7g2fZZxmtbVttEOptbvoJSaGmbmA7Agpvjgrm/e5H/llT73P/pn9VNoomb5DQBonfwoyQ1u0/osI6vZ/wApG3qYqyw/qs9TakdAS0dmn9FrhmdW4I/JcqPqQJ3C1M6hHuDspzxpl8eSSO9h5FEFd6HID2AWF4yHPiHL10IerwMI/bBednwO7iergzJqpHqNFqiwDwuRH8U9LYdEuQ4EeRG4/wBApJ8WdFa0l2ZW3Pad/Zcnx5L0iryxX2dJzGgguNXsFk6pkjAxhIIDM5ztIbrDf5leA6v8XNlz4MiDKcYWkF0AvYj3K6+P1sdT6Mx82Qx0nd1hoH4W+67MXGna7eEM3Iiotpj8rPnzI3Ru6f22O5P2hpWBuIx7iPsbL93hXE+XuTGTKjkjJ/ZAN3YPdZop544clrsiOXIijL7AoAeF7EMUYKkeFPNPI7bNf3d8vy4kN+LemH4ewZafIyQPNW1shAC8l034mz8vqOPjv0aJHAOoL3EnfdJCYcgMYz8bS29Y/wCyxLwav+mfL6RHDBgxY0RbGYnOcSbJOpXn4eDixQyOnEQjjc6w0l0xvho9fqt2bkTR4uD24HaTE70/1FczqEneyenO+z/PHdh4/ESbXntvsepH/Bvj6dA2KN5nluRuprflvddBmDDJGzvZDmljeARQSYnaTrd80hAs/wDYBHkslyMeoWGxv4XJJ/t6dNPrZu6TiasWEtBDyPlc3nldxmsamSs0StAtvg78hc3pMrcfAxe6CyRm5YRvyuq/KbnSOqNwaTYcXD5Sozq7bIz7fSOxK3T1mEf6oCV04JC2rtefx8yeTrTO/F+zjjLBM0/KR6/Vd5k+P+88brNvupQdHmZIuqaNDuq4rHmN0zA4ci+ExmdFKSI3NcfY2uBF02DM6xkyStuJwBDg4/Muzi9LxsaVskNtI8A7FetiyZslUyE4wjofJO6JmtwFJZzoCzUJNx4WqSJkrNDtwsv3bATx+SrPFyIyfR2n/TEXB/6BZnSPFtjLhfIWeTqhbLpqjxR8rpRQNhjDWbBZJulY8sxmeSXXexpRy8bP1VTNRlC3aOPkZ4Mwje4B7vwtOxKQQ8nhM6hgNZ1nGkDT22g28uuvb+a1SfZvEpPtRXkZsDjJuzvhljFKkc1zSudntf2yxjbJXae2Mkhr0h0DCbLr/NThV2zrhkrZ5IYcjRRaCT5Uk6U59OayyvRZcLWwudG0l44AFoMWaBrblZOw3x2Suhy+0joefVo5cOHPFpJtrA08jysHwXkMe3NxtxMyYvquQT4/ResdmYAaQ/vVR/8AIK878Hz9Pw+n5Wpsgecl+7YibHjcD+SLcoP9TnnmlL6PVsi1AGk7sbcLI3rnTowB+3+vYd/ZWfiDpx4M4/8A0O/svNnjy/SOdub8TNPb34U7Vni1mHXOnE7um/OF39ltg630lo/FLfvE7+y3h4+TJKnozKU1/wCWbMfEYWAPaAVMyGOButKd8QdPr5DIXeP2ZC5eb1XvOI1fKuzLgx449fX/AEljx5ZytqhUzm6ifVY3u9EuTLGrnZZnZjPVc8MbS2exjx0tjXOKS94tJfmM3q1lfmC6orojAvo0vfssz5EqTLaG2bWOTqEYHJ/RWUQZpe67WclZpOoMbuNX8KyS9RofKxx/JVjFk3RueQPRZZJw0HdcjK6nluNMx3FYnS50luLKHpaqof0k5V4dSXKaXGnJTpAPmc5cjTlaiXMKuR+SQRoO3Gy10Dsa35Rc86QTSiXhytEP7SOn3uoikLseJ1D1KnJAom+KQ/IB+M/wlW0MJ3e79F7R82Mf8g0nVr9b2CoEm90QEJ5fIT52TmMgqwHmvVFAiYuMZn02g0ckldcOjxotEe/FnyT7rmjJDAWsY4C+ArfkBn4gSfqgDonIcTd7eiWZwN6N/VYDm39PZUMpt2bKLQHUjAyW6XagCeWuopn3fDyZZv4yp09kU2K17o97NWVqkZC1jqj8G6O6tGKqybk7M/3dD5fN/GVs6d0/Hjne93cfpicQHPJs1skDp2O4WTJvuR3CjGDjtPyukF//AJD/AHScU0NTcWYQ3JDRWPJdeygZlbE48n8l0PsUHPzfxlWMHHHOr85Cs/GjTysyj7SP/tZP5I2nJ/8AayfqP7p5wccC6dXqXlWMPH9DXrrP90viQ1mkA2bIaBeI8f8AU3+6yP67FG4sdA/Y0SNwt32PFA1advXWaSX42MwkQxRfhvVdhZeJGlnkvsX98Y3+o177LLl9QiyojDG6iRdpzTiveGibGLjtVb2imjGO1uiNjXuka3W0ePosyhGK2bjllJnFigkdO0OZp3qyLBXo4Y/2TWDJa0AUdGwXNkyshuY+FrGvYHad/K7Igxe01veNj/hU37oon/QGseD/AOKIHsozHbG+Z7Zn6phpkN8hZcrIEGS9kJ1UKJKQeoSj8RbXpSUm2aio/wANkPTcLHlbLES17DYIPC60OS5jT/iXUfUrzsee597tbXqE0Z7hy4H6BSZVNI9ZD1d4ayN+SXMGwFcJeXntdmYkhkDg02fZeZb1NzRtX8IQSZ0srmkgU325Unijdlvm1R7YdXhc4k1z6rqY/VYGRiiwX7r503Nl2Jr9FrZ1LIAG7R/0hQngiy8eQz6M3q8Da/aNv2K0xdWg033OPVy+aDquQT+Nu3/CE5vVMgjTqFf8qi+KmV+e/T6fD1WJxADx+q3MzTYp4XymPqeQ03rBI9lvZ13MP77Qa9FKXE14FxkvD6lidQfqeTexoClsb1UsFl1Dyvmk3X82LIMYn2aANwOa3RM6/lu/FIP4Qo/BKPjJvjRl6fUoOrh8YLHagQmfeb/C+dYHXcl2RFFqbTjWzQvQ/bBdaj58pOWaLpSIvhxvSO9J1Z/hwWd/Vn6fxfovCT/EGQZHASNAs18qxSdfy6IEo/hC3WWXrKx4kPs9vk9UIli+bk7qpM4O8nZeA++suRk1y0QzUKHmwscnxBmh191t/wDKtx45v44RPohzgHcoH50f+pfM5OvZxP8AmAf9ISnfEXUBt3h/CFVcUXeKPpj8wOGzikuy6BIcSvmh+JOpXXeH8IQH4l6kf/Nb/CFRcYTyo+kfbqJFm6P7y43w1nCPFymaiCMhzqv1XinfEPUC4u7jb92hJx+tZmM1wikaC8275eSrR46pok8q7WfVD1ADyf1Sz1EX+Pb6r5ofiPqXmVn8KF3xH1Gv81n8AWVxR/kJH037wbX+ahPUDX47/NfMj8Q9ROwkb/AFX371MH8Tf4Qj8Yf5B9Jd1Ih27v5pTuqV8pdfuvnZ631Py9g/IIT1rqDjvLH+iPxomfyD6BL1AP8A3t0g5teV4P76zW3c0f6IPv8Ay/8A1WH/AKFtceIvyj3pzLQHKvkheE/2hyiK7rQf+VUfiHKJoSR366Vr8dC/KPbvyyOKIXOz5ZJQ18LtLxyCdivMffmaTzGfyRffeX+9HH7prAkJ8l/06Es/UjephcP+E7LJJl5zTu14+oWQ9VySbBYPalZ6vmXw1U+JE3nl/Rv3lkh3zDb6FAep5Hh2yS7q2QRuIz7EJf3tJx2oyf8AlTWJGfnl/TR95zWbr80R6pIWjZv6rI7Pc6rxoj/0pbs46h/hYvcUn8cf4HzyNTs23XRF+6ic2GJzGu0N3F16KLfwox+TI8mBfKMDflI1GuUyH5ntvddBxGmOO9zsE1rgQAOFTtnUOE6Fja48LSMtgbNFkfN4SnN1WSL90oud3X7lVrdX4ik2aQwtA8IbF8JZe4kboxysmjtQZX2PAi1tFlxFahsj+8WuY22g62nbXwuIRZaDuEbBcbweLVFN0ScLdnQhccfqbpA+y52nSTtutsmDJJ1RmWJiGtr5PBXGbG13zuFuHm/dG2y0El36lHcfQ7Gdgvy8mKUTFgj8Dyj6lhnNjZG2bRR1WCuK0X5P6o2tBaAb/VPuHQ7OTAMjDbi90NND5gfRCMUN6Z9jMo4rWSFygxo9f1KPttJ4P6lLuNQR0ocIR9Mdid8G7p90UuCBvT8YxGXWKuyd+fZYmxs9FDG2uPKXcfQKDBwo8hkzcgamu1AWt+Z1PHETYBE+WnCTW1w54XMLQDsAmsjaSbaFiT7I1H9XZox5GzSuyDGQ5x8rU+UMhL+SOAFniaA1orZLzyQGNGwvwstFO1mdz9Ti48nlKc75hZNIhu1LIBduFhmkxrS0/hY5NvbZpI+iz6ABtf6pjBtyf1UqNh7/AOmvyTG3/pS3NF+f1QDa9z+qGhpHQj06d2j81ZliaNwD7Lnt4JTmAEBY6/ZXsaWvB4vdPjJPsFkjABWhhPzeyVG0zU1wPBWrGcXTRt23eB/Nc9pNrZhE/bId/wB8LDRWMmjZPkasuZ3q8q2zLnhxsm+Sf6pjSfVYcSqmz0PRZNfVsZmx+bz9F68GgDTeCdl8/wClPc3qMRBIIvf8iu23JmAjqV+4PlcuXHbLwno5EuRb3fUrM+ZZ3uNk2gs1yrxikRlNmuKTeYXzE6lifJflHE49zn9w/wBFi1EjcqkUTlJhvcCEhzlC41ylPJVSLYLib5QucQgJ3VErSRhshlr90IS/k6dvVC4m1TzbSCmYsbE5rxYq/NozG262PssUHyuNbJ5cfVAeIGfIMDCWtbV83ZSm5b5BsfzXNlcTO6z5RwkmYi9itdVRltm8mYj8JKjWSn91Ic5weac79Vpje4j8R/VLRmge2/Vs3dA5slfgP5BFJI9sgpxCBsj7vUdvdaM0L7bw78Lt/ZXpAdvd/RG+WQ2C8pfI5KYmG0MFklwNp3fYGUA6/cLKd9kLiRwSlQu1Bunc916Q3/umh1i7r6rl5LnCSwSmRyvLBbit0LsdEu1bbFD2z6AfmsrHuIq/Kt53R4FjnB7eCqDng3VrPqPqgc51coA2yTySODnNIIAGyiwxlzrtx2UW03RM/9k=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8116" name="Picture 4" descr="http://pic2.52pk.com/files/161018/7247438_100747_7_l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38" y="2112236"/>
            <a:ext cx="5596457" cy="3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5487" y="2565698"/>
            <a:ext cx="11457851" cy="13070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排出具支试管中的空气，有利于观察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与稀硝酸的反应产物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1156915"/>
            <a:ext cx="1116376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硝酸均过量，铜的质量相同，溶液的体积相同，所以铜无论是与稀硝酸反应，还是与浓硝酸反应，生成的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的浓度是相同的，说法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是不合理的。可通过向蓝色溶液中通入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看溶液是否变绿，或加热绿色溶液看是否有红棕色气体产生来证明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往蓝色溶液中通入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，溶液变成绿色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或加热绿色溶液，有红棕色气体产生，溶液变成蓝色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8494" y="549474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计算中的守恒思想的应用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原子守恒法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与金属反应时，一部分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起酸的作用，以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形式存在于溶液中；一部分作为氧化剂转化为还原产物，这两部分中氮原子的总物质的量等于反应消耗的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中氮原子的物质的量。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得失电子守恒法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与金属的反应属于氧化还原反应，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中氮原子得电子的物质的量等于金属失电子的物质的量。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164874"/>
              </p:ext>
            </p:extLst>
          </p:nvPr>
        </p:nvGraphicFramePr>
        <p:xfrm>
          <a:off x="9134648" y="1943026"/>
          <a:ext cx="438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1" name="文档" r:id="rId3" imgW="438873" imgH="698425" progId="Word.Document.12">
                  <p:embed/>
                </p:oleObj>
              </mc:Choice>
              <mc:Fallback>
                <p:oleObj name="文档" r:id="rId3" imgW="438873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34648" y="1943026"/>
                        <a:ext cx="43815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86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1510"/>
            <a:ext cx="11053228" cy="65045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气体：溶液中产生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沉淀：在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8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/>
      <p:bldP spid="1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07669"/>
              </p:ext>
            </p:extLst>
          </p:nvPr>
        </p:nvGraphicFramePr>
        <p:xfrm>
          <a:off x="520700" y="3171401"/>
          <a:ext cx="11163300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83" name="文档" r:id="rId4" imgW="11158792" imgH="3354603" progId="Word.Document.12">
                  <p:embed/>
                </p:oleObj>
              </mc:Choice>
              <mc:Fallback>
                <p:oleObj name="文档" r:id="rId4" imgW="11158792" imgH="33546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3171401"/>
                        <a:ext cx="11163300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66476"/>
              </p:ext>
            </p:extLst>
          </p:nvPr>
        </p:nvGraphicFramePr>
        <p:xfrm>
          <a:off x="2070100" y="45466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84" name="文档" r:id="rId6" imgW="6757443" imgH="736541" progId="Word.Document.12">
                  <p:embed/>
                </p:oleObj>
              </mc:Choice>
              <mc:Fallback>
                <p:oleObj name="文档" r:id="rId6" imgW="6757443" imgH="7365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0100" y="45466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664" y="440998"/>
            <a:ext cx="11064468" cy="6177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3300" b="1" dirty="0" smtClean="0">
                <a:solidFill>
                  <a:srgbClr val="FF0000"/>
                </a:solidFill>
              </a:rPr>
              <a:t>神州</a:t>
            </a:r>
            <a:r>
              <a:rPr lang="en-US" altLang="zh-CN" sz="3300" b="1" dirty="0">
                <a:solidFill>
                  <a:srgbClr val="FF0000"/>
                </a:solidFill>
              </a:rPr>
              <a:t>11</a:t>
            </a:r>
            <a:r>
              <a:rPr lang="zh-CN" altLang="en-US" sz="3300" b="1" dirty="0">
                <a:solidFill>
                  <a:srgbClr val="FF0000"/>
                </a:solidFill>
              </a:rPr>
              <a:t>号</a:t>
            </a:r>
            <a:r>
              <a:rPr lang="zh-CN" altLang="en-US" sz="3300" b="1" dirty="0" smtClean="0">
                <a:solidFill>
                  <a:srgbClr val="FF0000"/>
                </a:solidFill>
              </a:rPr>
              <a:t>发射成功！火箭为什么能飞上天？</a:t>
            </a:r>
            <a:endParaRPr lang="en-US" altLang="zh-CN" sz="3300" b="1" dirty="0">
              <a:solidFill>
                <a:srgbClr val="0000FF"/>
              </a:solidFill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007402" y="981302"/>
            <a:ext cx="8871912" cy="1925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33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C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8</a:t>
            </a:r>
            <a:r>
              <a:rPr lang="en-US" altLang="zh-CN" sz="2800" b="1" dirty="0">
                <a:solidFill>
                  <a:srgbClr val="0000FF"/>
                </a:solidFill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+ 2N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</a:rPr>
              <a:t>=2CO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↑+3N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 </a:t>
            </a:r>
            <a:r>
              <a:rPr lang="en-US" altLang="zh-CN" sz="2800" b="1" dirty="0">
                <a:solidFill>
                  <a:srgbClr val="0000FF"/>
                </a:solidFill>
              </a:rPr>
              <a:t>↑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0000FF"/>
                </a:solidFill>
              </a:rPr>
              <a:t>+4H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 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还原剂        氧化剂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>
                <a:solidFill>
                  <a:srgbClr val="006600"/>
                </a:solidFill>
              </a:rPr>
              <a:t>偏二甲肼</a:t>
            </a:r>
            <a:r>
              <a:rPr lang="zh-CN" altLang="en-US" sz="2900" b="1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12166" y="3285299"/>
            <a:ext cx="9502596" cy="2122979"/>
            <a:chOff x="431" y="2069"/>
            <a:chExt cx="4490" cy="1337"/>
          </a:xfrm>
        </p:grpSpPr>
        <p:sp>
          <p:nvSpPr>
            <p:cNvPr id="37900" name="Text Box 6"/>
            <p:cNvSpPr txBox="1">
              <a:spLocks noChangeArrowheads="1"/>
            </p:cNvSpPr>
            <p:nvPr/>
          </p:nvSpPr>
          <p:spPr bwMode="auto">
            <a:xfrm>
              <a:off x="431" y="2069"/>
              <a:ext cx="4490" cy="1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300" b="1">
                  <a:solidFill>
                    <a:srgbClr val="FF0000"/>
                  </a:solidFill>
                </a:rPr>
                <a:t>汽车尾气处理：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330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3300" b="1">
                <a:solidFill>
                  <a:srgbClr val="0000FF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00" b="1">
                  <a:solidFill>
                    <a:srgbClr val="0000FF"/>
                  </a:solidFill>
                </a:rPr>
                <a:t>2NO+2CO===    2CO</a:t>
              </a:r>
              <a:r>
                <a:rPr lang="en-US" altLang="zh-CN" sz="3300" b="1" baseline="-25000">
                  <a:solidFill>
                    <a:srgbClr val="0000FF"/>
                  </a:solidFill>
                </a:rPr>
                <a:t>2</a:t>
              </a:r>
              <a:r>
                <a:rPr lang="en-US" altLang="zh-CN" sz="3300" b="1">
                  <a:solidFill>
                    <a:srgbClr val="0000FF"/>
                  </a:solidFill>
                </a:rPr>
                <a:t>+N</a:t>
              </a:r>
              <a:r>
                <a:rPr lang="en-US" altLang="zh-CN" sz="3300" b="1" baseline="-2500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37901" name="Text Box 7"/>
            <p:cNvSpPr txBox="1">
              <a:spLocks noChangeArrowheads="1"/>
            </p:cNvSpPr>
            <p:nvPr/>
          </p:nvSpPr>
          <p:spPr bwMode="auto">
            <a:xfrm>
              <a:off x="1467" y="2692"/>
              <a:ext cx="5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6600"/>
                  </a:solidFill>
                </a:rPr>
                <a:t>催化剂</a:t>
              </a:r>
            </a:p>
          </p:txBody>
        </p:sp>
      </p:grp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1102640" y="4222141"/>
            <a:ext cx="513859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+2           +2                      +4       0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295232" y="3717199"/>
            <a:ext cx="1343909" cy="649437"/>
            <a:chOff x="612" y="2341"/>
            <a:chExt cx="635" cy="409"/>
          </a:xfrm>
        </p:grpSpPr>
        <p:grpSp>
          <p:nvGrpSpPr>
            <p:cNvPr id="37895" name="Group 13"/>
            <p:cNvGrpSpPr>
              <a:grpSpLocks/>
            </p:cNvGrpSpPr>
            <p:nvPr/>
          </p:nvGrpSpPr>
          <p:grpSpPr bwMode="auto">
            <a:xfrm>
              <a:off x="612" y="2568"/>
              <a:ext cx="635" cy="182"/>
              <a:chOff x="612" y="2568"/>
              <a:chExt cx="635" cy="182"/>
            </a:xfrm>
          </p:grpSpPr>
          <p:sp>
            <p:nvSpPr>
              <p:cNvPr id="37897" name="Line 10"/>
              <p:cNvSpPr>
                <a:spLocks noChangeShapeType="1"/>
              </p:cNvSpPr>
              <p:nvPr/>
            </p:nvSpPr>
            <p:spPr bwMode="auto">
              <a:xfrm>
                <a:off x="1247" y="2568"/>
                <a:ext cx="0" cy="182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898" name="Line 11"/>
              <p:cNvSpPr>
                <a:spLocks noChangeShapeType="1"/>
              </p:cNvSpPr>
              <p:nvPr/>
            </p:nvSpPr>
            <p:spPr bwMode="auto">
              <a:xfrm flipH="1">
                <a:off x="612" y="2568"/>
                <a:ext cx="635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899" name="Line 12"/>
              <p:cNvSpPr>
                <a:spLocks noChangeShapeType="1"/>
              </p:cNvSpPr>
              <p:nvPr/>
            </p:nvSpPr>
            <p:spPr bwMode="auto">
              <a:xfrm>
                <a:off x="612" y="2568"/>
                <a:ext cx="0" cy="182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7896" name="Text Box 14"/>
            <p:cNvSpPr txBox="1">
              <a:spLocks noChangeArrowheads="1"/>
            </p:cNvSpPr>
            <p:nvPr/>
          </p:nvSpPr>
          <p:spPr bwMode="auto">
            <a:xfrm>
              <a:off x="657" y="2341"/>
              <a:ext cx="45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900">
                  <a:solidFill>
                    <a:srgbClr val="006600"/>
                  </a:solidFill>
                </a:rPr>
                <a:t>4e-</a:t>
              </a:r>
            </a:p>
          </p:txBody>
        </p:sp>
      </p:grpSp>
      <p:sp>
        <p:nvSpPr>
          <p:cNvPr id="4" name="AutoShape 2" descr="data:image/jpeg;base64,/9j/4AAQSkZJRgABAQAAAQABAAD/2wBDAAgGBgcGBQgHBwcJCQgKDBQNDAsLDBkSEw8UHRofHh0aHBwgJC4nICIsIxwcKDcpLDAxNDQ0Hyc5PTgyPC4zNDL/2wBDAQkJCQwLDBgNDRgyIRwhMjIyMjIyMjIyMjIyMjIyMjIyMjIyMjIyMjIyMjIyMjIyMjIyMjIyMjIyMjIyMjIyMjL/wAARCAEsAhYDASIAAhEBAxEB/8QAGwAAAgMBAQEAAAAAAAAAAAAAAgMAAQQFBgf/xABCEAABBAEDAwIDBQYDBgUFAAABAAIDEQQSITEFE0FRYQYicRQVMoGRI0KSobHRJDNSFiVicoLBNENTVPAHRGOD4f/EABoBAAMBAQEBAAAAAAAAAAAAAAABAwIEBQb/xAAlEQACAgIDAAIDAQADAAAAAAAAAQIRAyEEEjETQRQiUTIFI0L/2gAMAwEAAhEDEQA/AOhHwmhYYp9uVpY8ELSZkcEQNJY3RWmAdqBCFaADtRDaloAIqWqseiq0AFanlV4VWgArUtDaiACUQ2pfugYdqrVKkAFqU1IbpS0AFalobUv2QAVqWhtXaQiyVV+ypRAF2oqtS0wLtS1SqkAFal2qCEH5iPdABqWq8KUgC7UtUokMu1L9lSloAtS1SpMQVqWFSpAwrUtCogCyVVqWogRdqrVWpeyALu1LQqIoArKllDalooCyVFVqWigLtRCeVLRQFqXaG/ZRaQBWrtBaiACtUSqVWQgArVWqvZT80CLKpRVaALUVWogDjRyWFrgk3pc2MrdjizuVBMo0dIHZElN2R2qowMBoKWhtT9E6APlS0IKlooA7UtBalooArU/NCpaKAK1dpdq790UAVqWhtS0UAdqWgtS0UARNqfmhtS0UAQKlobUtFAGqtVaiKAu1doLVooArVWq/NVaQBWpaFWgAr3S2va6V4DgSK8q7WPGaRm5BOjnwN0gN1+6loVEwDtS0KloAtXaG1E6Au1FSlooC7VWpaq0UAVqrVKWigJdeVLUVWigLtS1VqrRQBKIbUtAF2FFVqWgCyqsKlLQIu1NSq1VpgFalobVIAO1SpVaBl2paq1LQBdqWFVhUgQSnKG1LQDL4UVWogRwoqW6NwAC50ZpaWuqt1ypljpNkFprXArnCTcJzZvdUUjNG0HdXaztltHrC32E0NVpYeEVrSdiCUQ2paYgtlEOpS0AEpaC1aBhX7qIbCloAK1EFq7QAQ2UtDaloEEpaG1AUDDtTUhtVaQB2ohtS0AEpaG1LQAVq7QWpaACsLHA8feGSNrNLVfk8Dlc/Gf8A4kuIf8xIt1UihnSUQ2paBBKrVWpYQAVqWhtS0AEVVqrUQAVhVYQ2paACtS0NqWgArUtDaloAtS9lVqFAEtWhtRAF2paG1EAXaloVLTAK1LQ2paBF2FC5DfsqJQAVqWgtS0wDJUtDaloAu1LVagqtAWEqulVqrQFhWohtRAHBYdk4OWZpTWlcZYeHprXpATGoEaQ+gjElrNfurD6TTCjWH0j7qyh9otS2mKjR3fcKu77rPqVOeqRdmGae77q++sRkU7oVKMtm3ve6ne91i7oU7iKCzb3vdTu+6xd1TuooDb3vdTu+6xd1X3fVMZr7qndWMyhTuJUI2d73V933WLuq+6ihm3uqu8sfdU7oRQjZ3vdX3lhEm6LuIoZs7vup3fdY+6FO4igNndU7vusfdU7qKGanyBzCD5BH6hcnCc3XGBr1MeLBJrjalr7t3fouTg5ckmQYXNqOJwLTXNoSMt7PRd73V933WPubhTu+6KNGzu+6nd91k7vuq7qKA194+qvurH3R6qd1FAbO6p3lj7qndRQGvvK+6sfdU7iKA2d1V3fdZO4PVV3fdFAbO77qd73WLu+6vuooDX3vcKd73WPuqdzZFAbO77qd33WPuqd1FCNfe91O8sfdVdxFDNneU7qx9xQyoEbO8q7pWPuqd1FAa+77qd0LH3VXdToDYZvdTve6x91Tu+6QjZ3fdTu+6x933U7qAZs7qruhZO6fCnctMRr7qoyrJ3K8qd1AGvuhRZO6ogDA0pockNTgOFxHSOaUwOSAPdGCkFDtVqIA5WHIGNBV6koFWXfKtRZloPWoXWErVavwqpmAHuDXIe4PVDOA35kjuKydk2jTrU1rL3FO4mKjV3FO57rL3FfcQNGnuD1U7g9Vl7incQM19wKu4svcV9wIA0iTdX3PRZe4PdTuIEau4prCy9xTuIA1dwKxIsusKxIgZp7incWbuK+4kFGnX7qa1l7incRYxs8h7EnN1tS85D32az3ZALAIO1G/7Lt5EtY8lA8cXX81w4MkOcwGIuL3AuLnimu9aWZTrSQuik7s9T3P/lqdweqzaxfoprHqE0xmnuBTWPVZtamsJ2Bp1j1U7izdxV3AUWBq7nuq1+6za1NaLA06wprHqs2tTWiwNPcHqprCza1NaLA061XcHqs+tTWEWBp7irue6z61NfuiwNHcHqp3AFm1hTWEWBo7iruD1WfubqtaBGrWFRkWYvVa/dAGgye6ms+pWfX7qatkwofq9ypq9ys/cVdz3QFGnX7qu57rPrVakAae57qd2vKza1C9AmjT3VO6suv3U1+6BGoyhTuLIZFNaANXcUWTWVEAE1ya2RZGuTGvXEdRqEiMOCzB6MPQBpDgiDlma5MDkgHg2oeEAci1JoTA3CJrq5UJKW9+kcLaMElkFUVgc4Aq53lxWbWQuiPhhj9amtZ9ZKmpaEaNZ9Vev3WcPV6kAP7hU7iz6lNaBmjuK9aza1NaQGnWfVV3EjXamtAGjuFTWs+tXrQA/uK9aRrKmtAD+4s2VnGEAR6XOJrcqSPOjZc1mTF37c9vG+6TlQU34a/t+Xx2of40LuoZLQCWQgDkh1oBmwFhNsBB9Qsss8bo5GNI3dYAIR3X2ZcX/TbLmOnb2HNaTL8u39PzQjGAEjTA0G71B3FLHislZlRzMlMbgba5vIPqug2TIknOQ9zXOJ+f3Q2gj2o14OV9sZbW0ADun6lixdMD3s7jQx1lv6rVLpbpLXamuFg0puT7Ubil1C1e6mtK1BTWnYxutGWubCyXhriQPyWbUtczSOmYz7sOe6haG6dDSF6/dTWfVI1K9SBDdRV60nUpqRY6Ha1NaTqU1IsKG61NRStShKLFQzV7qa9uUrUqLkwHF6rUlalNSAG61WtKsKakWA3X7qtaUXKtQWhUO1n0U1muUnUpqQOhutCXpepUXJiobrU1pWpVaBDtSrUlalNSAGalNYpK1FVe6AobqU1JdqtSYUN1+6iVrHoogKGtKMFLCIFcJ0DQ5MDkkJgQA0FGCbQNRjdAhgcj1JQ5RhNCKdIW8pEsxIPomSEgcrHNYbqtVijDETSku5StSqQ/MgtWRgZqU1Jd0pqTAYHK9SVqV6kWAzUpaXqCmpKwobqU1JdqakWOhoO6hKXal2lYDNSvUlXurtFgMsq9SXampKxhSG2cWOFlb03HM28bSCLT3khp8rnw5E7p7LnaQKsBTyJsaNknS8YRn9i1Y34cULJHtYAQTSeMyV0Ly4Oa0GgSOQue3KklMgcHNBv5SFOMXfo2lQNu7rfmIrxfKKBsz52sMhLSaPzeEqR8rZBpbY+i1xZEj2xiSJvyk/M1gBP1PlX0Qpm+PFbHmRs1PcHcgutdvq4azMa1gDWiJuw4ut1x4XMdlxubpG17mvyXR6jI2TIDmG2ltg/mpv8A1ZePgiyqsoAVdrQ6CtdOcOHQMS204SuJPGxXMiaXytbRNkbNFn9F6XIyMebAfjjEzgCymk4xFEcLE5JPZqKf0eatSyhNgkHnypaomZoO1VoCVAUWAepTWgURY6D1KaggVIsVDNQVarQKWiwaDVWhJ2VWnZkMobVWqJSCgtSrUhtUmhB2bUtaem4T8/NjgbVE/MfQL2o+EcWYfhprRQI2NqOTkRxumdGPjzyK0eBtVqXuZfgjFZG6pX6jx6Bedj+G8qWWRrRpax1AuH4kQ5OOX2KfGyR+jmQwyZEoZELcV0pOg5TYg4EX6Feh6T8OjCcJHkukrc1sF1pIBRsKEuUr0Xhxbj+x82fBNG5wcwjT7JJdS9vndObMN9r22C8ZmQOxsp8TvB2+i6ceZTObLhcBWpVqQKK1kaDLlLQtaXO0hW9jmcp9kOiWon42K6ZrnaXfoos9x9GWAUbVDwoAuQqMBRhLHITW8oANqOihZympoCAI28oRyjCaMsGVoLLpZXs1bfyWt7tq9Uh4FE8e6ojDOXkRUbCznZaclwcQGm1lOq+FZMyS1dqgxxKha4XaLAu1LQalWpADdSgNpWrdXqSGMtSyl6lepADNSuylalNSQDdXuEVpOpXqQA21LPol6j6qwSg0G91MKxQZUgldHdNcNxex3Wpzttzt7cocYxPL4mzSNa5tn8P8jWyjlfg0T7Y6WB8R2jY7dpO31pc1uSciR73OLgdrPK7JMM+OWNy5SInVw0EH9N1zpZY5pHubJI+WtjsB/IKcZbB+CCLdtuQOK3Vxvc6VraFE/iCGQF07fmLaF3XK0RRuJZKGFpJ3Nfi/Lwr6JU7Ov0/AjlyCZbLGg3VWinn7rgGt0RsGljLugtXTW/tXNbqOplgkUsc8UuPJombpcRYB9FNP9jojFdbAtS1WseympbsDd0qN0/VMdjXFp1ar+m69vFNJOJowCw6SA7+S8P0h7h1fF7bqcXhv6r1XTs34hnzzHmY2jGDHFrjCBuBtuuPkSqSOvj4lKLZ42djociSJ34mOIOyXaOd7nzyOkJc8uJcfU2l2uteHK/S1LpValppioslSyhUTAuz5UtVarUgQVqt0NqWgVB2fKq0NhVsUwoOwhsFVY9UNhAmg7UJQWFLCLFVnV6JnnBz2O0BzXkNN+F9UxZGyxhzeF80+FsBmZ1NrpIy+Ngul9QiibFHoYAAvI5849qPY4SfTZHC9vCzuhaDxstdJbmrgjOvDsasyubukuC1OCQ7a1RTZnqY5GA8heI+JMN4yu80AjSAV7x4u9iuL1bprcuMtJLSfK7ePl6vZx58fZHz4FVZXpf8AZqJrf8xxd/RYpOlSY5cDGSB5XpLPFnmvBNHLhdUg+q6ePityZxGTt6KQ4rS0gMJd4WvBhfiziR7Tvt9Fmc9GoY97O7h4Qjh0lo2UWyJwLARVe6i4nOVnaoRo8IpSgUtdRwBAprUkcpgcgBzTSa07LO0poKAG1e6IeUDbsIgd00JhaA7lLki+UjwjBrlHqFLaZmjlOxRR2SzAAN10pAd9tlmfHq4W1IVGAnTtWyW/8NlaXQHc1dJMjfkNgppioxOO6EFU8gPpVqPjdbQg7UtAXegVg7IoArV2g1BXYSAK1YIvlBqCux4RYwwVepKvdEDSQDLVg/ql2jDqohAwnODW27b2pBhwQGQ6SQ47cj+yXPIXOa0tDWnz7q8GLHdI/U5+stthFV+ahm+tjizW1vTS2THg7wyNRMhLrBPnatlzXMxY5ntxg4ADYar+u66WR0/p+PjOyWSTfaNy8lwLT9BWy5DPspmacVsrWEWBI4E353U4rfppvWjQ2bLBAbjs083q8LR9pzQz5YI7rffhMia/sbMHcH/GKr63yjeyVry1n2eRtXrbMKXQ3Ajc78F4mRlmQa/2bfLg/g/kut1hzXTwBh1sELaeRRPPKzdLwsjLmcx7WN0t16mEO1UtnXMdmLNjxsf3GthADqomiVJyj2pF8cZ9bZyrCu/ZShan5KlmjRgSOj6hjvjAL2yNLQeLtfRp8vrrI9DmdN0078PcsCr8r5vhuAzYHONASN3P1X0ufMw9TwMmD8L9+6038v1XFyNyWjoxaTPl5cSSTdk2bVWpsp+S64vRCtktQFRRaFRdobVqvyQKirUtRTZOwIShtXsqQIhKq1KUpAEtVanCqgmDJam6ipAj2nwEJDlTuNGOgOF9FAGleA+ANvtDdLgeb9V79vC8Pmv/ALD2OKqxlEboHbJh5S3criOpCXhIeFqcs7wtJjoQaCS8BwNhNes7irxkTlEV2W+gWfIxWuY7YLTZV7Fu6vGbIuGjgNxTC8lrCd/RaDGHsql03NFDZIewA7BVWV0S+JGZocwUCVFobW9hRLuHRnhyq8q/Ci7zzCwiagBRDZIYy6RtKUDaK0AaGuRgbpDSmNcmIYi8IQUQQARAc1Z3MDXn0WgFDI0OC0mKjPcbdj5SXxsc/fj0UkOgk0lg9wrSCjLPhMLvlHKT93ObJtuF1NFIwBSOzF1OcensBt3CzZGKGbsXYkoNpZJAK35TUgcUcbgqclPymBjgR5WbVut3ZkPf0UBPoq1BTUPKACBJO6LUEAcFe3KRpIIJg+iWKRtISbHQdAg3wfCrDkaxzw/E1MNfNoNt38G9kfhRskdOaXZIJAsNcaKhlfgqNEkkYxXxPx43fM4h7Y6cQfBPlcg65Mg3iNxqbWhsRZQHmvddg48Guy7K7OjZ4cfxfWlzg8TzyHVktNkNDySXAetrEWaaJDD850tJ1DwE+Ho87zTYj/CNkkvbBOP9BBBHqtb2NEsMmPMZAaO120+QVSV/Rle7OjgdH6hhyRS2IGyNcA52wLf3kfU5xlOcAA58I+aQE0/9V1ugk5plgyiWNY2wSfpx6K5OvPie5s+L2g5tt1sD7Hg7rllklGWkd+DBCUHKTPK6hdbfqr/JenHUDk4sgtrtcZa3RjNFO9//AOLzBB/NWx5HJbMZcUYVTNGBpd1DHa5ttMrbHtYX0h2B07XmhmLCXtaTRhADaHgr510yN8nU8UNoHutonYcr6gYMoz5bjMJIntIYy/w7KHIav01jjo+Sk/NSn5q3NLXEHkEgod11rxEapl7qD3Q7qb+idiosupVqPqqr2UpFiou1R9VShRYqJf0U1IVSLALUhulVKiFpMyWXKtSiFaBhA+67HQuiydVyRYIibvdcriVa+h/AuSxuB2XAB+o8rn5M3CFotx4Kc6Z6PpPS4+ntqMcjddZooKm1Vq7Xgzm5u5HsRio6RCgKYUsqdmkLcUmTlOcd0iTlFm6MzxukPC0P5SHKsWDRmcCFA5FIlbqykScS3OQHdHpNWg02U+wuop1gqJxjUWuxnqeEIVUjIQleueEVSJUoEGggiBVBEAkAQKMFAArBQA0FMB2SAd0xpRYUNHKpzXHhRpCYHIsKMkmOXt3QNx2tO2y31bUJFeFqxUYnx0NkmR+hq3PolcrNcdZDU0Gxgk1C7SprIFLK2Rw2A2RB5PhaoRlyyS4Ctws9FHkuHcvyk2FtCaDHPCuksOHqr1JCSDo+AiFoA7blQOKLNDN/RMYPUJIKIO90mNGuhXldaJ7GwMax1fKLI5G64jDa24gy2z/5bSwt2BNWFDOtI1H09I/QcbtF3yHfTey4ksLe7PI8kuAAsnda2uzmQyTPjY5rn/I2/maK9FxXjNM73zOYdQ1bHcBc8VsbZI+24ta6NzjVXoP9l0scxxYzXCM6yb2YSQP0XOY401rsiYXwO5W62QQuE0dZEz2k7AyEjdXYonbw+oPjyD2sdz9QrdpHuh+KgBJgNMD4pRj24F12CTVBaun45blQNkDtE34bff6nwuh8SydMx5IoMrHmlmEfIIaRuRz6LllNqfh2Qh2jTZ4SyDtYPBoqV7J87Iu8eyT2/wB2zaDQF0XqzDX0dz4V6s/B6hHi/Z4ZYsiZgf3GXW/IPjlfSpY3MfK3bsgEMaP3divkfTmX1LFALhcrNwfdfS5cGf7RlNkys4Rs3jd9oJ1beVx8hJyRXF4fKJB+0d/zH+qGinOYbNknflAW0u1PSJNbF0VN/RM0kqaD6p2ZoVv6Kk0tKrSfVOzNC6VEfVHpPqppPqnYnEX+qohM0lTSfVCYuolCSnFp9UJafVaTMtCtSGymFp9kJaVrsFAL0Hwq+I9RbHJO+N5PyDVsVwdJ9AijfJDI2RjtLmmwR4KnkXaLRvHJwkmfdIyGtDSSnVsvM/C2dlZmEyTKNud55Xp72Xz+SLhJxPZTvaBKByIlAVE2hTuUp3BTXFJceU0UQhwSXBOcUklbQ6EuG6gaCOFbzuh1bLZmtgv9ELSAd1HG0u6KLBoeSFFnMtHyonYqPEkjlDyUDnABCx9ml9AfNDKVgFWAjDUGgQCrFoqUpICBWOVdKUsjRflEhRDdZYxrSmNSmpjQmgGA/Ko5qgReE7AQ6GyN1hy8UhtgrqhJn3sEbLSYmebcO3d7HdKMgB5XQzYdVlosrjPa9u7gqIwXKBdndJoI3P1NCWtAWAEW3gIVYQATfdEKQWiCQ0G0BMAalBMakx0Na0e67mHKyWWOOyNLeVwvwi7K6eLHgiZgDw57meJCC0hQzbSH4diKVzzlMe3Q2J+lhvZ4rlcXKyonySNhp2q2bfRdB8vSm4ZYySNstkmQTGz+V0uQ+PB737IRNDW7aXk6neu6hFKxgdrutZRDHCxq9V0oI2xnVC1wcN602Fz8cXIPPoKC9Z8PwifqEMbiAwne/RUyajaFFpy6sT0yZrc2J3bfoBLiGit11/iHK6ZLPAM+KYTuiJLg2nM5oe67PTBgzvyc3DdFeM11tbHXzf8AwLwXV+py9Y6i/Ll5cA0CgKA44XKv3d+HZBuO1tGXJjx2hjsZ8rmm710CPolDV+SsV5Vhq6FpUD27NPTT/vPFq/8AOZ/UL67lt2nNgjfb8l4j4Q6Hj5rHZ+S1xEUrWxAGtxvZXvZYg9rrNl5/kuLPK5JFIKkfFHcnbyg8L0XxP0iHpmRAcZrhFI02XG/mHP8AVcEt9guyMrRhxFEKqtNrZAeVpMzQBBCEphQ0t2ZaAVq6RBtosywQ0g+qLtuPDVqxYO7KGG9/K+lQ/wD04xZIGO+3Pa5zAa7RNWPVF60Tckj5M4V43SnArt9b6aOnZ8uPq1aTWqqvlcZworUXaCxJVWUTkINEXx5WrAJjHvIDWnc1a2u6VNHOxr2ODXcuI4XrOgdJxZsVkkR7kT+QRwV6E9MjMelwBaPBFrhy8vrKjvxcS1bEfDGEMLEEbZC5vO69IOFzOn9Pbi2Re/C6dUF5maXaVnYlSoopTtkxyU47KBtC3JDzsnOKQ9NFEKckk8prtkh5VENgPNoPCIboHBaEAXJL3i0TzQJWZ7t1tIxJjNSiTq91FvoZs8a4WOVcMZu1B9E4GhS92z5wNo3TWtSm8pzSkMvShKOxSG7SYyDhX4VBXwsjRKRAKlYKQyxymtSkbDusWbSHBGN/KWDsiBR2H1CDVUjbHhG1R+wTUhOJy5og0krmZ2IDFqa7ddbJkoG+VysiegQRasmTaOI5ul1KkyVpdIXVSVwVQyEFe/ohFlX5CQgr9lYJQ7gohwgaDbZK1BhbWsVY2SGVSe9xMtE8AUhBKTXgnIyWNmjgBbqJBN/XhbtEkjtMUbWO28brdh4uOYY3PjjLiLtzQSUXdZC9j+07W8kD/TsuOeRt0ikY2tixG/shrIY9ennhYHCcYb+6+PuM3Jr3XpscsljdcZYWmjflZxBCZHW1paXbgi7Uvkd7KdEcIZH2lrWwOayWPYt8ndew6UyaBjJ4v8wmqA24XOhgxxkNIijBJ3plLp4WD38hpLnaHbGnELTyqSZhxXZHX6E7Gwp8qGRwx25AIcHOJAJ9F5/4m6Ri9K6hEzDm1xSxCQC7037r2PT+lf47VkRawAWt1+R6rg/HcQh69ExsTYwMdo0N4FEhTjJN2i8LT6nlGs9UYj9kYHsmtYdluUjoUT33wh09s/QY3Gedg7jvljfQ59KXpp8QSw6Nckdb6mO3FfW1yPgxh/2diAF/tHf1XpHtIjcQF5mab+Qy3TPnXxfhCHpWNJ3JZHHIc25HXQo+P0Xiy2jwvoPxnbuj4woaftLv6FeELV24pfqa9MzggpaXD2S3D2V0zLQkhBsm/kqJrwtpk2hYAtGFWyIFOzFG3C2mbQ3sL6/07r8ssYDsCdjmwgh2o70PC+RYUjWPDyDbTtQX17ofxKeoYkDmwO0Euibu29TR6fql6vSU1s+VfEeQczqU0xYWanH5XcjfyvPSjf0Xqfi2UydZyC4U7UdS8tIbK1DwdCHVa3xdKfJAJaJHoFhPgAbru9Ky3tYGOFXtujLJpWimKCk9nU+H877ugGO51tBvjhezx5hPEyRh8cLycOD9oNRiiedl6vp0LI4GN4IFLyeRTdnq4rSo1wy6hpPITkvQGmwmA2FyNmiilOTCluSNIS5IebT38rO4JoohDks7prgUDQbW0xgtFDcIH1XCedgkvWkxMyStJbSySCuVtf5WWWrVoEpCNlFCN1FQxZ5Pwq1G6UIoKDwvZPnxzLtObulRtLitLWbIAEjZUPVMLaQnhICNFqyNlTPRGeEmNC2olXlWFg2iwKRt2KFEN1hlEMabRtFoGjZHGN1hsrFbHtZW5VvAI4RgWFZYfQqakXcLRx+oMcW21tkLiThw5petki1Bcyfp5fZ/7LohM5J43Z5yUxEH5hYC5jpX6zvsuxm9HkskE/ouRNiTwkgtJVlKyTjQXf2AJolKdOS4+a9kJheRu12qvRAYZm8tKLF1NIm422TGyADcgrK2GckDTQK0MxpG1QvyixpGprm0Daa59S/kFlZBIdiKWpzTq2AsAJxemYyRd6O5hygwwtI+bQN1mk7zcmMbOaXkjeqSIBOZ4SGgxtYLI9U3S4ysBkG7zYI429Vy1tlYvR2cKd5hlkeNfzePCuGVskrqaaJNIOmvrVExoaS4kkmgE3Jf+27ezg07lu4d9FB+jV2W2Rgyo22KO59l1MFrWTwSvAfHqGxOy4UGOT1KBzZPk1VR5C9ZD08CRrXZL9GwBFbLLlSKdW2djCkgkzIO40Oq9JLqoepXE+P4w3rsDgWBroBQDrPJXaw+kxyZDJZHPkLi4GhpuvK4XxriNZ1uFjA4MbjNA1c7ErMGq0ahvIeajaCeVqawDndLZC4Fao4nE8JPId8YH0b4LZ/uOKuO45enmjPYfsOF5v4efF0vpeHDL3HGT5xpYTyvUZs7MfDke8OLa4a2yoLE53I8vPOp0fPvi6P/AHNjk1/4l39CvBSjyF9L+JMaLJ+HtQEjXRkTMLhVlxqvqvnssFcLeNtKmd+CpRMWkltlLdVcrS+B1GjssroJGm62VlNm3ABzUokFxFhNfDJ4cs5xngkqqmScAtj6KVtYS+xIBZT4MWSc9qM28i1tSJuNFRSn08+q+i/AXQJc6GTMlkfHHbo26d72/kvn78LJwqbKKLiCAN7XrPg/rwx9GK5h1Me+YSaiNQA/DXCG0lslKLekcf4nxGYPVZ8dshkDHfjdyV5uQ0TuF1uu9Sd1TqMuUyLttfuG6rpcR+PkyjUGEj1WoypGejNXT5saPLYJwC0n9F7jD6ZhThro6LubC+eYeBLPMQ4EUvb9IkdjNi0S7cEFc/Ik60dnHh/T0bMdkLRoBC6ELg1rTwlQFk7Gvu1oDAvLlJ3s79UMDg4oggDa4Vt2U7MkcUF2icUsoGgHblLITCluQVQpwS9NJpdSW5y0hgPWZ5Tnu8rM87qkUZYmQ8pDhacRZQlismTaFCMlRMLqUWrMUeJe4Wl9yvKyPy26bsoTksLdQN+y92j52ztQuBaCnatlyMLODwQ4gEbUtwkBG5SYx5kS3SULSy/3SnOBHKQGqJ+o35TjuufG/wCYUVsa8lA0Wr4VqLDNou0QISzsrCmyiHtK0RNBWVhWiNwB5Umi8PTZEy1pYzaq2ScVzS7dbGkHYLmk6O+EbQp8II2Czux/ZdLtEN2SnRu9ERyUKeI5M2M0+i4nUcYt1aGL1EsJ9Fklxg8EOC6IZDlniPHhhhYS5jSVgm+Z1uZS9XP05jQSG+eVxsvGGoja10xkmc08bOT8xpNaT/JTTTiKKMDZUJJMJg3Fkoy0a3bnZU3xujLSTYKaqhSuzTDM0Swx1vpBRvZE+aMtJJLqIB8oIS3WyyC4j0Q6o2yjUwtNnkWuX7ZqKO90+GP7O7T+OzqI8FU+Ex6Rrc9zncpOBCT+20PbpdYY/hw+iLKdK6UzSMEZcbAaaA+gC536bS2XHKW50UfBN8+KXqOn5DzAxk0/ylwvQNm+m/uvLY7w/Ii1Elx4Jb/Veqxum5EsDDFNHTABQbdm1ObS9ZeMT1GAzXkQ/t3tjbu1rTYcFwfjmG+uRyAOMboRpcfJs2unjdJzI8uOF+SW22/xbk/l6rD8WgjqEEfdMrWwCnnzubTjqDYY1eajzTIvBWyDHL3tY0W4mgPdFDCXVsvSfDePGeotjlj1agaJG7Soylfh3TfxxbZ674d6QcHBaHyyPed+dm+wXa7LzYL9jtwqxwRFx5K0eF62HGuiZ8/km5Ss8p8VdCbnYXcY94liB0tvZw9CF8ymx6vnZfbsxgdA8e231XyjOxDFkSMPIO64OWumQ9T/AI+blHqeckgG/KyyREeV2JYliliN15U4yR3Sicx7HDyUhzfVxW+SOjvskNDBINYJZ5V1RBpmMs1AAOK0dPkZi5jZXkkAEUPNrsYXSMXJje7uanEfIAaWjp3w3+0c/IFlpsBJ54Q9D4ZM52WwZkLQ7VG8fMHOCH4YZEzqj9TwS6N7WtJ81yu/1TGdGI/8M6Ruh10NgfCw/B8RkzLixHOOqTXLpNNFcbrPzd4Ni+HrI8o7Hfr0lrxvwQu5h9NfLEw6HFtVS9m7pcL3hz2tLh6ClsGPFHpAaG0PChLl2kii46TuzxkPTZ8d5MMWo1va1jpMr4O7p0PbvS9ayGPem7q3RBwI0qUuQVjBI4XSZ5oh25BtdLvtcCFmOE0v1VRThG5oUJyTKUhtqiqANbqzwpCBtDe6soLpM2gXHdJeSE1xSHlNG0AX2lOco47pLncqiiFkkdskOKj37JJcqpGGw9W6F7vdD4tKe5aRkp79+VElzt1FqhHzSSX5dh+qVitE+ZHE6w1507FZpJ3ONAbJ3TZI2dQikle2NjHB7nOX0D8PmY+noW/D0LHAiWUEejltj6YG7915+pQ/ffTf/dj+Eoh1zpgH/ix/Af7KDUjrXSgMyNmNC1xkok1uuc7JYHH5uEzqvVMPKZG2GbVpNk6CuaWtlOoS88fKVSCdbIzq9HVx8hjhYsre118LFgQsEW5s/RbXgadiijCL1nwjDtgqjiLmBwND3HKssDOXWss2mGDauigF3wmgGlNoomWAmNO6AIhyptFos1xPIK2wSG+VzYzvuVuhNEHwubIjuwyO/BGHwtN7pjMVp/EsuFJdC11gKAK8+cmjvpUczIx2tkoDZYZccEml2pwHuWd0N+FSGX+k5Y0ecycV7gaXB6hhOY0kcr3L8fbhYcnpkcjCHN3XXjzpHNk49o+aSRPa46ieVAy9rXp+odEka0vY0OHkei4n2V8biHMojnddscnZHnywuLpmdsR9UxwIaRsPqtDYyPQfmqlx3GiAN91tPWyc4AwwjuMeSdWjx+FbIWFs8ZJDrJ9/CzwsmZuWbVV35Cexz++06SXg+vKg6sahL+HSbPKD8+mv3gOQPZDkTDvOc1pdGw/KHclKPdl2dGRZ8OTfsc0cf2gs/Zaq+Y8qDcbLLDJboXjOE+djyMjc1x8XsvWY0M73R6Z3wnYfKLB3/qvPYHTcnImDoRZjOrRdL08eP1JsRZ9nDgAL+Yc+yhlnWrLwhrZ6HprszH6ixkuS6UnnuNo1XhdfqvQ4erxMmewCfRQc0cey8vAesR5UbJsdwlP4WuAJpfRemNf9jjbOAHgbgLGOLyP47o5s8vjanA4nw58PQ4zXS5MOqQO+XUOF6NmJA2USNhYHeoG6dpCIbL2cOCOONPZ5+TNKcm2WABwoVLClq/miYqdpdG4DyvHdV6LJPlPkaDTgL28r2ppAWg8gLj5XEeZ2mXwch4XaPmuR8OP7jA1xAJp1hdSHo2LCxtRNJqrpejztAPAXOdIBwvnsk5Rk4p+HpxzzmrPKdV+GMfImEjD2h50jleR6t0aXp8rRqL43j5XL6fO4OC851/H72GXMHzMNgBVxZ52k2dUF2VM8TiPkxXW5jgL2Xo+ldVD21MacTsCs0TGzR05gDvog7bGGttQO1q2SSkWhBo70p+0NFOoLJ8JOkb0/KLDX+IkF+vC0YzQWaeBV/VJ+EWX03JAO4yZNv0Ur6wYZV4dFzsx2q42kkbG04d/ktAFeq2RwNaBZtO7LaXM8q9MfIkY4g7SAVoYwgbhMbCGnYI9OylLLbMSnYosHohLU8t2QOY70WVkEpmVwooSmPbR3S3bLakWiwHJTijcUlxVEWigXlZ3vTHFZnmt1SKNNAueN1nc4K3u5KyyP91dIm2E9wSwSSlF5V9ymkqlGBj3bLNI/ZBJkVYWczC6tBoY5+/KiyySjVyotiPmQaPL23+aIAf6x+hSRqH7xVjV4K90+XHDT/r/kUQLf9R/RJGscot/VBpDA5l7k/otcWRDt852HoufpJT8fHkmc1rAN/J4CAPRYGTGaaHkk+KXUGjVTr+i5eGxuFEA0an1RfSc7Ns8JAdB+S1vAtJ1Oc7g2fZZxmtbVttEOptbvoJSaGmbmA7Agpvjgrm/e5H/llT73P/pn9VNoomb5DQBonfwoyQ1u0/osI6vZ/wApG3qYqyw/qs9TakdAS0dmn9FrhmdW4I/JcqPqQJ3C1M6hHuDspzxpl8eSSO9h5FEFd6HID2AWF4yHPiHL10IerwMI/bBednwO7iergzJqpHqNFqiwDwuRH8U9LYdEuQ4EeRG4/wBApJ8WdFa0l2ZW3Pad/Zcnx5L0iryxX2dJzGgguNXsFk6pkjAxhIIDM5ztIbrDf5leA6v8XNlz4MiDKcYWkF0AvYj3K6+P1sdT6Mx82Qx0nd1hoH4W+67MXGna7eEM3Iiotpj8rPnzI3Ru6f22O5P2hpWBuIx7iPsbL93hXE+XuTGTKjkjJ/ZAN3YPdZop544clrsiOXIijL7AoAeF7EMUYKkeFPNPI7bNf3d8vy4kN+LemH4ewZafIyQPNW1shAC8l034mz8vqOPjv0aJHAOoL3EnfdJCYcgMYz8bS29Y/wCyxLwav+mfL6RHDBgxY0RbGYnOcSbJOpXn4eDixQyOnEQjjc6w0l0xvho9fqt2bkTR4uD24HaTE70/1FczqEneyenO+z/PHdh4/ESbXntvsepH/Bvj6dA2KN5nluRuprflvddBmDDJGzvZDmljeARQSYnaTrd80hAs/wDYBHkslyMeoWGxv4XJJ/t6dNPrZu6TiasWEtBDyPlc3nldxmsamSs0StAtvg78hc3pMrcfAxe6CyRm5YRvyuq/KbnSOqNwaTYcXD5Sozq7bIz7fSOxK3T1mEf6oCV04JC2rtefx8yeTrTO/F+zjjLBM0/KR6/Vd5k+P+88brNvupQdHmZIuqaNDuq4rHmN0zA4ci+ExmdFKSI3NcfY2uBF02DM6xkyStuJwBDg4/Muzi9LxsaVskNtI8A7FetiyZslUyE4wjofJO6JmtwFJZzoCzUJNx4WqSJkrNDtwsv3bATx+SrPFyIyfR2n/TEXB/6BZnSPFtjLhfIWeTqhbLpqjxR8rpRQNhjDWbBZJulY8sxmeSXXexpRy8bP1VTNRlC3aOPkZ4Mwje4B7vwtOxKQQ8nhM6hgNZ1nGkDT22g28uuvb+a1SfZvEpPtRXkZsDjJuzvhljFKkc1zSudntf2yxjbJXae2Mkhr0h0DCbLr/NThV2zrhkrZ5IYcjRRaCT5Uk6U59OayyvRZcLWwudG0l44AFoMWaBrblZOw3x2Suhy+0joefVo5cOHPFpJtrA08jysHwXkMe3NxtxMyYvquQT4/ResdmYAaQ/vVR/8AIK878Hz9Pw+n5Wpsgecl+7YibHjcD+SLcoP9TnnmlL6PVsi1AGk7sbcLI3rnTowB+3+vYd/ZWfiDpx4M4/8A0O/svNnjy/SOdub8TNPb34U7Vni1mHXOnE7um/OF39ltg630lo/FLfvE7+y3h4+TJKnozKU1/wCWbMfEYWAPaAVMyGOButKd8QdPr5DIXeP2ZC5eb1XvOI1fKuzLgx449fX/AEljx5ZytqhUzm6ifVY3u9EuTLGrnZZnZjPVc8MbS2exjx0tjXOKS94tJfmM3q1lfmC6orojAvo0vfssz5EqTLaG2bWOTqEYHJ/RWUQZpe67WclZpOoMbuNX8KyS9RofKxx/JVjFk3RueQPRZZJw0HdcjK6nluNMx3FYnS50luLKHpaqof0k5V4dSXKaXGnJTpAPmc5cjTlaiXMKuR+SQRoO3Gy10Dsa35Rc86QTSiXhytEP7SOn3uoikLseJ1D1KnJAom+KQ/IB+M/wlW0MJ3e79F7R82Mf8g0nVr9b2CoEm90QEJ5fIT52TmMgqwHmvVFAiYuMZn02g0ckldcOjxotEe/FnyT7rmjJDAWsY4C+ArfkBn4gSfqgDonIcTd7eiWZwN6N/VYDm39PZUMpt2bKLQHUjAyW6XagCeWuopn3fDyZZv4yp09kU2K17o97NWVqkZC1jqj8G6O6tGKqybk7M/3dD5fN/GVs6d0/Hjne93cfpicQHPJs1skDp2O4WTJvuR3CjGDjtPyukF//AJD/AHScU0NTcWYQ3JDRWPJdeygZlbE48n8l0PsUHPzfxlWMHHHOr85Cs/GjTysyj7SP/tZP5I2nJ/8AayfqP7p5wccC6dXqXlWMPH9DXrrP90viQ1mkA2bIaBeI8f8AU3+6yP67FG4sdA/Y0SNwt32PFA1advXWaSX42MwkQxRfhvVdhZeJGlnkvsX98Y3+o177LLl9QiyojDG6iRdpzTiveGibGLjtVb2imjGO1uiNjXuka3W0ePosyhGK2bjllJnFigkdO0OZp3qyLBXo4Y/2TWDJa0AUdGwXNkyshuY+FrGvYHad/K7Igxe01veNj/hU37oon/QGseD/AOKIHsozHbG+Z7Zn6phpkN8hZcrIEGS9kJ1UKJKQeoSj8RbXpSUm2aio/wANkPTcLHlbLES17DYIPC60OS5jT/iXUfUrzsee597tbXqE0Z7hy4H6BSZVNI9ZD1d4ayN+SXMGwFcJeXntdmYkhkDg02fZeZb1NzRtX8IQSZ0srmkgU325Unijdlvm1R7YdXhc4k1z6rqY/VYGRiiwX7r503Nl2Jr9FrZ1LIAG7R/0hQngiy8eQz6M3q8Da/aNv2K0xdWg033OPVy+aDquQT+Nu3/CE5vVMgjTqFf8qi+KmV+e/T6fD1WJxADx+q3MzTYp4XymPqeQ03rBI9lvZ13MP77Qa9FKXE14FxkvD6lidQfqeTexoClsb1UsFl1Dyvmk3X82LIMYn2aANwOa3RM6/lu/FIP4Qo/BKPjJvjRl6fUoOrh8YLHagQmfeb/C+dYHXcl2RFFqbTjWzQvQ/bBdaj58pOWaLpSIvhxvSO9J1Z/hwWd/Vn6fxfovCT/EGQZHASNAs18qxSdfy6IEo/hC3WWXrKx4kPs9vk9UIli+bk7qpM4O8nZeA++suRk1y0QzUKHmwscnxBmh191t/wDKtx45v44RPohzgHcoH50f+pfM5OvZxP8AmAf9ISnfEXUBt3h/CFVcUXeKPpj8wOGzikuy6BIcSvmh+JOpXXeH8IQH4l6kf/Nb/CFRcYTyo+kfbqJFm6P7y43w1nCPFymaiCMhzqv1XinfEPUC4u7jb92hJx+tZmM1wikaC8275eSrR46pok8q7WfVD1ADyf1Sz1EX+Pb6r5ofiPqXmVn8KF3xH1Gv81n8AWVxR/kJH037wbX+ahPUDX47/NfMj8Q9ROwkb/AFX371MH8Tf4Qj8Yf5B9Jd1Ih27v5pTuqV8pdfuvnZ631Py9g/IIT1rqDjvLH+iPxomfyD6BL1AP8A3t0g5teV4P76zW3c0f6IPv8Ay/8A1WH/AKFtceIvyj3pzLQHKvkheE/2hyiK7rQf+VUfiHKJoSR366Vr8dC/KPbvyyOKIXOz5ZJQ18LtLxyCdivMffmaTzGfyRffeX+9HH7prAkJ8l/06Es/UjephcP+E7LJJl5zTu14+oWQ9VySbBYPalZ6vmXw1U+JE3nl/Rv3lkh3zDb6FAep5Hh2yS7q2QRuIz7EJf3tJx2oyf8AlTWJGfnl/TR95zWbr80R6pIWjZv6rI7Pc6rxoj/0pbs46h/hYvcUn8cf4HzyNTs23XRF+6ic2GJzGu0N3F16KLfwox+TI8mBfKMDflI1GuUyH5ntvddBxGmOO9zsE1rgQAOFTtnUOE6Fja48LSMtgbNFkfN4SnN1WSL90oud3X7lVrdX4ik2aQwtA8IbF8JZe4kboxysmjtQZX2PAi1tFlxFahsj+8WuY22g62nbXwuIRZaDuEbBcbweLVFN0ScLdnQhccfqbpA+y52nSTtutsmDJJ1RmWJiGtr5PBXGbG13zuFuHm/dG2y0El36lHcfQ7Gdgvy8mKUTFgj8Dyj6lhnNjZG2bRR1WCuK0X5P6o2tBaAb/VPuHQ7OTAMjDbi90NND5gfRCMUN6Z9jMo4rWSFygxo9f1KPttJ4P6lLuNQR0ocIR9Mdid8G7p90UuCBvT8YxGXWKuyd+fZYmxs9FDG2uPKXcfQKDBwo8hkzcgamu1AWt+Z1PHETYBE+WnCTW1w54XMLQDsAmsjaSbaFiT7I1H9XZox5GzSuyDGQ5x8rU+UMhL+SOAFniaA1orZLzyQGNGwvwstFO1mdz9Ti48nlKc75hZNIhu1LIBduFhmkxrS0/hY5NvbZpI+iz6ABtf6pjBtyf1UqNh7/AOmvyTG3/pS3NF+f1QDa9z+qGhpHQj06d2j81ZliaNwD7Lnt4JTmAEBY6/ZXsaWvB4vdPjJPsFkjABWhhPzeyVG0zU1wPBWrGcXTRt23eB/Nc9pNrZhE/bId/wB8LDRWMmjZPkasuZ3q8q2zLnhxsm+Sf6pjSfVYcSqmz0PRZNfVsZmx+bz9F68GgDTeCdl8/wClPc3qMRBIIvf8iu23JmAjqV+4PlcuXHbLwno5EuRb3fUrM+ZZ3uNk2gs1yrxikRlNmuKTeYXzE6lifJflHE49zn9w/wBFi1EjcqkUTlJhvcCEhzlC41ylPJVSLYLib5QucQgJ3VErSRhshlr90IS/k6dvVC4m1TzbSCmYsbE5rxYq/NozG262PssUHyuNbJ5cfVAeIGfIMDCWtbV83ZSm5b5BsfzXNlcTO6z5RwkmYi9itdVRltm8mYj8JKjWSn91Ic5weac79Vpje4j8R/VLRmge2/Vs3dA5slfgP5BFJI9sgpxCBsj7vUdvdaM0L7bw78Lt/ZXpAdvd/RG+WQ2C8pfI5KYmG0MFklwNp3fYGUA6/cLKd9kLiRwSlQu1Bunc916Q3/umh1i7r6rl5LnCSwSmRyvLBbit0LsdEu1bbFD2z6AfmsrHuIq/Kt53R4FjnB7eCqDng3VrPqPqgc51coA2yTySODnNIIAGyiwxlzrtx2UW03RM/9k=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8116" name="Picture 4" descr="http://pic2.52pk.com/files/161018/7247438_100747_7_l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38" y="2112236"/>
            <a:ext cx="5596457" cy="3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/>
      <p:bldP spid="942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195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42036"/>
              </p:ext>
            </p:extLst>
          </p:nvPr>
        </p:nvGraphicFramePr>
        <p:xfrm>
          <a:off x="4954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06" name="文档" r:id="rId3" imgW="6293746" imgH="647623" progId="Word.Document.12">
                  <p:embed/>
                </p:oleObj>
              </mc:Choice>
              <mc:Fallback>
                <p:oleObj name="文档" r:id="rId3" imgW="6293746" imgH="647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3662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07" name="文档" r:id="rId5" imgW="4884124" imgH="1079679" progId="Word.Document.12">
                  <p:embed/>
                </p:oleObj>
              </mc:Choice>
              <mc:Fallback>
                <p:oleObj name="文档" r:id="rId5" imgW="4884124" imgH="1079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8" grpId="0"/>
      <p:bldP spid="8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40" y="621482"/>
            <a:ext cx="2677359" cy="176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8" y="2493690"/>
            <a:ext cx="5275367" cy="424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7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4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75734"/>
              </p:ext>
            </p:extLst>
          </p:nvPr>
        </p:nvGraphicFramePr>
        <p:xfrm>
          <a:off x="749300" y="1413570"/>
          <a:ext cx="103886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1" name="文档" r:id="rId3" imgW="10387669" imgH="2581656" progId="Word.Document.12">
                  <p:embed/>
                </p:oleObj>
              </mc:Choice>
              <mc:Fallback>
                <p:oleObj name="文档" r:id="rId3" imgW="10387669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300" y="1413570"/>
                        <a:ext cx="103886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911507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02786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838616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59" name="文档" r:id="rId3" imgW="426272" imgH="685465" progId="Word.Document.12">
                  <p:embed/>
                </p:oleObj>
              </mc:Choice>
              <mc:Fallback>
                <p:oleObj name="文档" r:id="rId3" imgW="426272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，有白烟生成，但与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反应不会产生白烟；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，氯气被还原生成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化合产生白烟现象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1190" y="1274636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537" y="181168"/>
            <a:ext cx="1132277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Fe(SO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项对；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易结合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等溶液均呈碱性，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2479"/>
              </p:ext>
            </p:extLst>
          </p:nvPr>
        </p:nvGraphicFramePr>
        <p:xfrm>
          <a:off x="2122066" y="5425052"/>
          <a:ext cx="450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2" name="文档" r:id="rId3" imgW="451474" imgH="710666" progId="Word.Document.12">
                  <p:embed/>
                </p:oleObj>
              </mc:Choice>
              <mc:Fallback>
                <p:oleObj name="文档" r:id="rId3" imgW="451474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066" y="5425052"/>
                        <a:ext cx="4508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270002" y="20656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1156915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391493"/>
              </p:ext>
            </p:extLst>
          </p:nvPr>
        </p:nvGraphicFramePr>
        <p:xfrm>
          <a:off x="6421338" y="3824114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8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1338" y="3824114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2598" y="2665600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生成的氨水是混合物，其中的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是弱电解质，电离程度小，且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分子极易与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结合，故其中浓度最大的粒子是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93616"/>
              </p:ext>
            </p:extLst>
          </p:nvPr>
        </p:nvGraphicFramePr>
        <p:xfrm>
          <a:off x="701668" y="1269554"/>
          <a:ext cx="108077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1" name="文档" r:id="rId10" imgW="10803276" imgH="1769413" progId="Word.Document.12">
                  <p:embed/>
                </p:oleObj>
              </mc:Choice>
              <mc:Fallback>
                <p:oleObj name="文档" r:id="rId10" imgW="10803276" imgH="1769413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68" y="1269554"/>
                        <a:ext cx="108077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71269" y="261441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2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3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4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5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6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7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2386076"/>
            <a:ext cx="5165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1906" y="3654548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876828" y="3040384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dirty="0"/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图甲为化学教学中所用的喷泉实验装置。在烧瓶中充满干燥气体，胶头滴管及烧杯中盛有液体。下列组合中不可能形成喷泉的是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在图乙的锥形瓶中，分别加入足量的下列物质，反应后可能产生喷泉的是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61043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381727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在图乙的锥形瓶外放一水槽，锥形瓶中加入酒精，水槽中加入冷水后，再加入足量的下列物质，结果也产生了喷泉。水槽中加入的物质不可能是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066" y="237189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10302" y="42632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乙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105353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650560"/>
            <a:ext cx="11120877" cy="3246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毛巾或淋洒冷水，使烧瓶内温度降低，压强减小，从而引发喷泉或在烧瓶上涂抹无水乙醇，由于乙醇挥发带走热量使烧瓶内温度降低，压强减小，引发喷泉</a:t>
            </a: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16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17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18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19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44028" y="6197734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根据上述正确的原理，该同学欲用下列常见的实验室制气装置制取氨气，适宜的装置是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680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dirty="0"/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6" grpId="0"/>
      <p:bldP spid="6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136695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从原理上讲，气体要易溶于水或易与水反应，以形成足够大的压强差；从实验条件上讲，烧瓶内气体要充满，气体和仪器均要干燥，装置的气密性要好。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94321"/>
              </p:ext>
            </p:extLst>
          </p:nvPr>
        </p:nvGraphicFramePr>
        <p:xfrm>
          <a:off x="982638" y="3618478"/>
          <a:ext cx="10225136" cy="2560320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892" y="-26590"/>
            <a:ext cx="112969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的两种简易方法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11823"/>
              </p:ext>
            </p:extLst>
          </p:nvPr>
        </p:nvGraphicFramePr>
        <p:xfrm>
          <a:off x="512490" y="1388170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8" name="文档" r:id="rId3" imgW="8313059" imgH="1078892" progId="Word.Document.12">
                  <p:embed/>
                </p:oleObj>
              </mc:Choice>
              <mc:Fallback>
                <p:oleObj name="文档" r:id="rId3" imgW="8313059" imgH="1078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490" y="1388170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14892" y="2133650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5056336" y="2925738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13305"/>
              </p:ext>
            </p:extLst>
          </p:nvPr>
        </p:nvGraphicFramePr>
        <p:xfrm>
          <a:off x="692298" y="117426"/>
          <a:ext cx="107315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96" name="文档" r:id="rId3" imgW="10733468" imgH="3192010" progId="Word.Document.12">
                  <p:embed/>
                </p:oleObj>
              </mc:Choice>
              <mc:Fallback>
                <p:oleObj name="文档" r:id="rId3" imgW="10733468" imgH="3192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298" y="117426"/>
                        <a:ext cx="107315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46041" y="2979162"/>
            <a:ext cx="4697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6"/>
          <a:stretch/>
        </p:blipFill>
        <p:spPr bwMode="auto">
          <a:xfrm>
            <a:off x="4973974" y="3040106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3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4" y="3130731"/>
            <a:ext cx="6078355" cy="247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89361"/>
            <a:ext cx="11322778" cy="11831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是一种正盐，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12200"/>
              </p:ext>
            </p:extLst>
          </p:nvPr>
        </p:nvGraphicFramePr>
        <p:xfrm>
          <a:off x="3286894" y="1642719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83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894" y="1642719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230863"/>
            <a:ext cx="11322778" cy="43037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6179</TotalTime>
  <Words>7341</Words>
  <Application>Microsoft Office PowerPoint</Application>
  <PresentationFormat>自定义</PresentationFormat>
  <Paragraphs>1855</Paragraphs>
  <Slides>157</Slides>
  <Notes>2</Notes>
  <HiddenSlides>26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59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879</cp:revision>
  <dcterms:created xsi:type="dcterms:W3CDTF">2014-11-27T01:03:08Z</dcterms:created>
  <dcterms:modified xsi:type="dcterms:W3CDTF">2016-10-19T01:41:31Z</dcterms:modified>
</cp:coreProperties>
</file>